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
  </p:notesMasterIdLst>
  <p:handoutMasterIdLst>
    <p:handoutMasterId r:id="rId72"/>
  </p:handoutMasterIdLst>
  <p:sldIdLst>
    <p:sldId id="256" r:id="rId3"/>
    <p:sldId id="2014" r:id="rId5"/>
    <p:sldId id="7962" r:id="rId6"/>
    <p:sldId id="7958" r:id="rId7"/>
    <p:sldId id="7959" r:id="rId8"/>
    <p:sldId id="7960" r:id="rId9"/>
    <p:sldId id="7961" r:id="rId10"/>
    <p:sldId id="7963" r:id="rId11"/>
    <p:sldId id="7945" r:id="rId12"/>
    <p:sldId id="7946" r:id="rId13"/>
    <p:sldId id="7947" r:id="rId14"/>
    <p:sldId id="7948" r:id="rId15"/>
    <p:sldId id="7949" r:id="rId16"/>
    <p:sldId id="7950" r:id="rId17"/>
    <p:sldId id="7707" r:id="rId18"/>
    <p:sldId id="7780" r:id="rId19"/>
    <p:sldId id="7778" r:id="rId20"/>
    <p:sldId id="7779" r:id="rId21"/>
    <p:sldId id="7753" r:id="rId22"/>
    <p:sldId id="7748" r:id="rId23"/>
    <p:sldId id="7747" r:id="rId24"/>
    <p:sldId id="7749" r:id="rId25"/>
    <p:sldId id="7742" r:id="rId26"/>
    <p:sldId id="7757" r:id="rId27"/>
    <p:sldId id="7755" r:id="rId28"/>
    <p:sldId id="7756" r:id="rId29"/>
    <p:sldId id="7758" r:id="rId30"/>
    <p:sldId id="7759" r:id="rId31"/>
    <p:sldId id="7781" r:id="rId32"/>
    <p:sldId id="7782" r:id="rId33"/>
    <p:sldId id="7783" r:id="rId34"/>
    <p:sldId id="7785" r:id="rId35"/>
    <p:sldId id="7796" r:id="rId36"/>
    <p:sldId id="7787" r:id="rId37"/>
    <p:sldId id="7788" r:id="rId38"/>
    <p:sldId id="7789" r:id="rId39"/>
    <p:sldId id="7792" r:id="rId40"/>
    <p:sldId id="7709" r:id="rId41"/>
    <p:sldId id="7797" r:id="rId42"/>
    <p:sldId id="7798" r:id="rId43"/>
    <p:sldId id="7799" r:id="rId44"/>
    <p:sldId id="7800" r:id="rId45"/>
    <p:sldId id="7848" r:id="rId46"/>
    <p:sldId id="7849" r:id="rId47"/>
    <p:sldId id="7850" r:id="rId48"/>
    <p:sldId id="7851" r:id="rId49"/>
    <p:sldId id="7852" r:id="rId50"/>
    <p:sldId id="7853" r:id="rId51"/>
    <p:sldId id="7854" r:id="rId52"/>
    <p:sldId id="7752" r:id="rId53"/>
    <p:sldId id="7841" r:id="rId54"/>
    <p:sldId id="7870" r:id="rId55"/>
    <p:sldId id="7864" r:id="rId56"/>
    <p:sldId id="7865" r:id="rId57"/>
    <p:sldId id="7843" r:id="rId58"/>
    <p:sldId id="7844" r:id="rId59"/>
    <p:sldId id="7845" r:id="rId60"/>
    <p:sldId id="7846" r:id="rId61"/>
    <p:sldId id="7847" r:id="rId62"/>
    <p:sldId id="7855" r:id="rId63"/>
    <p:sldId id="7953" r:id="rId64"/>
    <p:sldId id="7954" r:id="rId65"/>
    <p:sldId id="7955" r:id="rId66"/>
    <p:sldId id="7956" r:id="rId67"/>
    <p:sldId id="7957" r:id="rId68"/>
    <p:sldId id="7951" r:id="rId69"/>
    <p:sldId id="7952" r:id="rId70"/>
    <p:sldId id="7966" r:id="rId71"/>
  </p:sldIdLst>
  <p:sldSz cx="12192000" cy="6858000"/>
  <p:notesSz cx="6858000" cy="9144000"/>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吃盼酱" initials="吃" lastIdx="1" clrIdx="0"/>
  <p:cmAuthor id="0" name="J.N.Liu" initials="J.N.Liu" lastIdx="3" clrIdx="0"/>
  <p:cmAuthor id="3" name="Administrator" initials="A" lastIdx="0" clrIdx="2"/>
  <p:cmAuthor id="4" name="liyan" initials="l" lastIdx="0" clrIdx="3"/>
  <p:cmAuthor id="5" name="洋 张" initials="洋" lastIdx="0" clrIdx="4"/>
  <p:cmAuthor id="6" name="1206988966@qq.com" initials="1" lastIdx="0" clrIdx="5"/>
  <p:cmAuthor id="7" name="HP" initials="H" lastIdx="0" clrIdx="6"/>
  <p:cmAuthor id="8" name="姜伟光" initials="姜" lastIdx="0" clrIdx="7"/>
  <p:cmAuthor id="9" name="xunshi37" initials="x" lastIdx="0" clrIdx="8"/>
  <p:cmAuthor id="10" name="wei" initials="w" lastIdx="0" clrIdx="9"/>
  <p:cmAuthor id="11" name="user" initials="u" lastIdx="0" clrIdx="10"/>
  <p:cmAuthor id="12" name="东哥" initials="东" lastIdx="0" clrIdx="11"/>
  <p:cmAuthor id="13" name="wjs" initials="w" lastIdx="0" clrIdx="12"/>
  <p:cmAuthor id="14" name="朱 维佳" initials="朱" lastIdx="0" clrIdx="13"/>
  <p:cmAuthor id="15" name="a" initials="" lastIdx="0" clrIdx="14"/>
  <p:cmAuthor id="16" name="Fiona Xue" initials="" lastIdx="0" clrIdx="15"/>
  <p:cmAuthor id="17" name="ygsoft" initials="YG" lastIdx="0" clrIdx="16"/>
  <p:cmAuthor id="18" name="yu qiao" initials="" lastIdx="0" clrIdx="17"/>
  <p:cmAuthor id="19" name="周岐运" initials="周" lastIdx="0" clrIdx="18"/>
  <p:cmAuthor id="20" name="zhangzl" initials="z" lastIdx="0" clrIdx="19"/>
  <p:cmAuthor id="21" name="Fan Isaac" initials="FI" lastIdx="0" clrIdx="20"/>
  <p:cmAuthor id="22" name="wuwei" initials="w" lastIdx="0" clrIdx="21"/>
  <p:cmAuthor id="23" name="Zhang Nathan" initials="ZN" lastIdx="0" clrIdx="22"/>
  <p:cmAuthor id="24" name="Anny" initials="A" lastIdx="0" clrIdx="23"/>
  <p:cmAuthor id="25" name="shenweiyuan" initials="s" lastIdx="0" clrIdx="24"/>
  <p:cmAuthor id="26" name="Deng, M." initials="DM" lastIdx="0" clrIdx="25"/>
  <p:cmAuthor id="27" name="lijiangtao" initials="ljt" lastIdx="0" clrIdx="26"/>
  <p:cmAuthor id="28" name="nathen" initials="n" lastIdx="0" clrIdx="27"/>
  <p:cmAuthor id="29" name="woolf zhang" initials="wz" lastIdx="0" clrIdx="28"/>
  <p:cmAuthor id="30" name="Ge Xinliang" initials="G" lastIdx="0" clrIdx="29"/>
  <p:cmAuthor id="31" name="an123" initials="a" lastIdx="0" clrIdx="30"/>
  <p:cmAuthor id="32" name="admin" initials="a" lastIdx="0" clrIdx="31"/>
  <p:cmAuthor id="33" name="Yancai Wei" initials="YW" lastIdx="0" clrIdx="32"/>
  <p:cmAuthor id="34" name="111" initials="11" lastIdx="0" clrIdx="33"/>
  <p:cmAuthor id="35" name="云霄" initials="云" lastIdx="0" clrIdx="34"/>
  <p:cmAuthor id="36" name="kiki" initials="k" lastIdx="0" clrIdx="35"/>
  <p:cmAuthor id="37" name="Perry" initials="P" lastIdx="0" clrIdx="36"/>
  <p:cmAuthor id="38" name="LucasHou" initials="L" lastIdx="0" clrIdx="37"/>
  <p:cmAuthor id="39" name="杨旭" initials="杨旭" lastIdx="0" clrIdx="38"/>
  <p:cmAuthor id="40" name="HQY" initials="H" lastIdx="0" clrIdx="39"/>
  <p:cmAuthor id="41" name="26582" initials="2" lastIdx="0" clrIdx="40"/>
  <p:cmAuthor id="42" name="宋 磊" initials="宋" lastIdx="0" clrIdx="41"/>
  <p:cmAuthor id="43" name="未知用户6" initials="未知用户6" lastIdx="0" clrIdx="42"/>
  <p:cmAuthor id="44" name="Windows 用户" initials="W用" lastIdx="0" clrIdx="43"/>
  <p:cmAuthor id="45" name="liu qiaobo" initials="lq" lastIdx="0" clrIdx="44"/>
  <p:cmAuthor id="46" name="Carl蔡司" initials="C" lastIdx="0" clrIdx="45"/>
  <p:cmAuthor id="47" name="孙妮" initials="孙妮" lastIdx="0" clrIdx="46"/>
  <p:cmAuthor id="48" name="ren" initials="r" lastIdx="0" clrIdx="47"/>
  <p:cmAuthor id="49" name="My" initials="M" lastIdx="0" clrIdx="48"/>
  <p:cmAuthor id="50" name="zhangshh" initials="z" lastIdx="0" clrIdx="49"/>
  <p:cmAuthor id="51" name="作者" initials="A" lastIdx="0" clrIdx="50"/>
  <p:cmAuthor id="52" name="DELL" initials="D" lastIdx="0" clrIdx="51"/>
  <p:cmAuthor id="53" name="ida" initials="i" lastIdx="0" clrIdx="52"/>
  <p:cmAuthor id="54" name="孙" initials="孙" lastIdx="0" clrIdx="53"/>
  <p:cmAuthor id="55" name="13" initials="11" lastIdx="0" clrIdx="54"/>
  <p:cmAuthor id="56" name="fanmeijiao" initials="f" lastIdx="0" clrIdx="55"/>
  <p:cmAuthor id="57" name="Li" initials="Li" lastIdx="0" clrIdx="56"/>
  <p:cmAuthor id="58" name="张晓燚_fyeym2I3" initials="authorId_44751071" lastIdx="0" clrIdx="57"/>
  <p:cmAuthor id="59" name="王丽倩_rIJ37v2M" initials="authorId_3014419579" lastIdx="0" clrIdx="58"/>
  <p:cmAuthor id="60" name="程臻_JzeuN3qQ" initials="authorId_2702193" lastIdx="0" clrIdx="59"/>
  <p:cmAuthor id="61" name="小晶 李" initials="小李" lastIdx="0" clrIdx="60"/>
  <p:cmAuthor id="62" name="谢毓玮" initials="506_xushiyang" lastIdx="0" clrIdx="61"/>
  <p:cmAuthor id="63" name="wyjkm" initials="w" lastIdx="0" clrIdx="62"/>
  <p:cmAuthor id="64" name="zyrstz" initials="z" lastIdx="0" clrIdx="63"/>
  <p:cmAuthor id="65" name="David" initials="D" lastIdx="0" clrIdx="64"/>
  <p:cmAuthor id="66" name="yuxuelei" initials="y" lastIdx="0" clrIdx="65"/>
  <p:cmAuthor id="67" name="张晓荦" initials="张" lastIdx="0" clrIdx="66"/>
  <p:cmAuthor id="68" name="郑韩有熊" initials="郑" lastIdx="0" clrIdx="67"/>
  <p:cmAuthor id="69" name="Mac" initials="M" lastIdx="0" clrIdx="68"/>
  <p:cmAuthor id="70" name="梁翀" initials="梁" lastIdx="0" clrIdx="69"/>
  <p:cmAuthor id="71" name="86153" initials="8" lastIdx="0" clrIdx="70"/>
  <p:cmAuthor id="72" name="曾阿婷" initials="曾" lastIdx="0" clrIdx="71"/>
  <p:cmAuthor id="73" name="yubaoquan" initials="y" lastIdx="0" clrIdx="72"/>
  <p:cmAuthor id="74" name="ting yue" initials="t" lastIdx="0" clrIdx="73"/>
  <p:cmAuthor id="75" name="hua-cloud" initials="h" lastIdx="0" clrIdx="74"/>
  <p:cmAuthor id="76" name="ThinkPad" initials="T" lastIdx="0" clrIdx="75"/>
  <p:cmAuthor id="77" name="未知用户4" initials="未" lastIdx="0" clrIdx="76"/>
  <p:cmAuthor id="78" name="未知用户5" initials="未" lastIdx="0" clrIdx="77"/>
  <p:cmAuthor id="79" name="於宝泉" initials="於" lastIdx="0" clrIdx="78"/>
  <p:cmAuthor id="80" name="69409" initials="6" lastIdx="0" clrIdx="79"/>
  <p:cmAuthor id="81" name="issuser" initials="i" lastIdx="0" clrIdx="80"/>
  <p:cmAuthor id="82" name="Liu Dong" initials="L" lastIdx="0" clrIdx="81"/>
  <p:cmAuthor id="83" name="Zhao Jing" initials="Z" lastIdx="0" clrIdx="82"/>
  <p:cmAuthor id="84" name="YANQING BAO" initials="Y" lastIdx="0" clrIdx="83"/>
  <p:cmAuthor id="85" name="黄晓平" initials="黄" lastIdx="0" clrIdx="84"/>
  <p:cmAuthor id="86" name="peng zhang" initials="pz" lastIdx="0" clrIdx="85"/>
  <p:cmAuthor id="87" name="Roet-Reinking, Nathalie" initials="R" lastIdx="0" clrIdx="86"/>
  <p:cmAuthor id="88" name="李仪华" initials="李仪华" lastIdx="0" clrIdx="87"/>
  <p:cmAuthor id="89" name="张金龙" initials="张" lastIdx="0" clrIdx="88"/>
  <p:cmAuthor id="90" name="祝惠蓉" initials="祝" lastIdx="0" clrIdx="89"/>
  <p:cmAuthor id="91" name="zhq" initials="z" lastIdx="0" clrIdx="90"/>
  <p:cmAuthor id="92" name="张琦" initials="zq" lastIdx="0" clrIdx="91"/>
  <p:cmAuthor id="93" name="黄 俊" initials="黄" lastIdx="0" clrIdx="92"/>
  <p:cmAuthor id="94" name="兔子精" initials="兔" lastIdx="0" clrIdx="93"/>
  <p:cmAuthor id="95" name="大升超超" initials="大" lastIdx="0" clrIdx="94"/>
  <p:cmAuthor id="96" name="晓兔子de心" initials="晓" lastIdx="0" clrIdx="95"/>
  <p:cmAuthor id="97" name="刘媛媛" initials="刘" lastIdx="0" clrIdx="96"/>
  <p:cmAuthor id="98" name="gaofei" initials="g" lastIdx="0" clrIdx="97"/>
  <p:cmAuthor id="99" name="hp" initials="h" lastIdx="0" clrIdx="98"/>
  <p:cmAuthor id="100" name="郑宝森" initials="z" lastIdx="0" clrIdx="99"/>
  <p:cmAuthor id="101" name="dell" initials="d" lastIdx="0" clrIdx="100"/>
  <p:cmAuthor id="102" name="xiaolei liu" initials="" lastIdx="0" clrIdx="101"/>
  <p:cmAuthor id="103" name="Windows User" initials="WU" lastIdx="0" clrIdx="102"/>
  <p:cmAuthor id="104" name="秀秀 宝贝" initials="秀秀" lastIdx="0" clrIdx="103"/>
  <p:cmAuthor id="105" name="郑 荣" initials="郑" lastIdx="0" clrIdx="104"/>
  <p:cmAuthor id="106" name="王正秋" initials="Pal" lastIdx="0" clrIdx="105"/>
  <p:cmAuthor id="107" name="李 闽川" initials="李" lastIdx="0" clrIdx="106"/>
  <p:cmAuthor id="108" name="sujianzb@163.com" initials="s" lastIdx="0" clrIdx="107"/>
  <p:cmAuthor id="109" name="ASUS" initials="A" lastIdx="0" clrIdx="108"/>
  <p:cmAuthor id="110" name="28213" initials="2" lastIdx="0" clrIdx="109"/>
  <p:cmAuthor id="111" name="lenovo" initials="l" lastIdx="0" clrIdx="110"/>
  <p:cmAuthor id="112" name="王海涛" initials="王" lastIdx="0" clrIdx="111"/>
  <p:cmAuthor id="113" name="yude-he" initials="y" lastIdx="0" clrIdx="112"/>
  <p:cmAuthor id="114" name="cai yu" initials="cy" lastIdx="0" clrIdx="113"/>
  <p:cmAuthor id="115" name="Li, Vivian Yang" initials="LVY" lastIdx="0" clrIdx="114"/>
  <p:cmAuthor id="116" name="abc" initials="a" lastIdx="0" clrIdx="115"/>
  <p:cmAuthor id="117" name="zengkaiwen" initials="z" lastIdx="0" clrIdx="116"/>
  <p:cmAuthor id="118" name="hxx" initials="h" lastIdx="0" clrIdx="117"/>
  <p:cmAuthor id="119" name="winson Wong" initials="w" lastIdx="0" clrIdx="118"/>
  <p:cmAuthor id="120" name="许士锦" initials="许" lastIdx="0" clrIdx="119"/>
  <p:cmAuthor id="121" name="林建熙" initials="林" lastIdx="0" clrIdx="120"/>
  <p:cmAuthor id="122" name="sunyufang" initials="s" lastIdx="0" clrIdx="121"/>
  <p:cmAuthor id="123" name="zzyy1" initials="z" lastIdx="0" clrIdx="122"/>
  <p:cmAuthor id="124" name="国创" initials="国" lastIdx="0" clrIdx="123"/>
  <p:cmAuthor id="125" name="YYT" initials="Y" lastIdx="0" clrIdx="124"/>
  <p:cmAuthor id="126" name="赵亮亮" initials="zhaoliang" lastIdx="0" clrIdx="125"/>
  <p:cmAuthor id="127" name="Melody" initials="M" lastIdx="0" clrIdx="126"/>
  <p:cmAuthor id="128" name="langlongya" initials="l" lastIdx="0" clrIdx="127"/>
  <p:cmAuthor id="129" name="monkey" initials="m" lastIdx="0" clrIdx="128"/>
  <p:cmAuthor id="130" name="lijie" initials="l" lastIdx="0" clrIdx="129"/>
  <p:cmAuthor id="131" name="szq" initials="s" lastIdx="0" clrIdx="130"/>
  <p:cmAuthor id="132" name="adminsys" initials="a" lastIdx="0" clrIdx="131"/>
  <p:cmAuthor id="133" name="Xing Liu" initials="XL" lastIdx="0" clrIdx="132"/>
  <p:cmAuthor id="134" name="白健" initials="1" lastIdx="0" clrIdx="133"/>
  <p:cmAuthor id="135" name="隽宝" initials="隽" lastIdx="0" clrIdx="134"/>
  <p:cmAuthor id="136" name="david bin" initials="d" lastIdx="0" clrIdx="135"/>
  <p:cmAuthor id="137" name="mqq" initials="m" lastIdx="0" clrIdx="136"/>
  <p:cmAuthor id="138" name="123" initials="1" lastIdx="0" clrIdx="137"/>
  <p:cmAuthor id="139" name="侯立元" initials="101_liyuan-hou" lastIdx="0" clrIdx="138"/>
  <p:cmAuthor id="140" name="ParkHEE" initials="P" lastIdx="0" clrIdx="139"/>
  <p:cmAuthor id="141" name="wangshulong" initials="w" lastIdx="0" clrIdx="140"/>
  <p:cmAuthor id="142" name="宗银 丁" initials="宗银" lastIdx="0" clrIdx="141"/>
  <p:cmAuthor id="143" name="wlj" initials="wlj" lastIdx="0" clrIdx="142"/>
  <p:cmAuthor id="144" name="CEPRI-0592" initials="" lastIdx="0" clrIdx="143"/>
  <p:cmAuthor id="145" name="Dingyf" initials="818_ding_yafei" lastIdx="0" clrIdx="144"/>
  <p:cmAuthor id="146" name="FYZM 孤岛旭日" initials="F孤" lastIdx="0" clrIdx="145"/>
  <p:cmAuthor id="147" name="王乾峰" initials="王" lastIdx="0" clrIdx="146"/>
  <p:cmAuthor id="148" name="Ti, Sarah Bowen" initials="T" lastIdx="0" clrIdx="147"/>
  <p:cmAuthor id="149" name="Lin, Mantong" initials="L" lastIdx="0" clrIdx="148"/>
  <p:cmAuthor id="150" name="严婕" initials="严" lastIdx="0" clrIdx="149"/>
  <p:cmAuthor id="151" name="deng" initials="d" lastIdx="0" clrIdx="150"/>
  <p:cmAuthor id="152" name="哈哈" initials="哈" lastIdx="0" clrIdx="151"/>
  <p:cmAuthor id="153" name="胡博阅" initials="V.H" lastIdx="0" clrIdx="152"/>
  <p:cmAuthor id="154" name="volcano2001" initials="v" lastIdx="0" clrIdx="153"/>
  <p:cmAuthor id="155" name="石 伟" initials="石" lastIdx="0" clrIdx="154"/>
  <p:cmAuthor id="156" name="张桂瑞" initials="张" lastIdx="0" clrIdx="155"/>
  <p:cmAuthor id="157" name="HP 840G4" initials="H8" lastIdx="0" clrIdx="156"/>
  <p:cmAuthor id="158" name="Yuanyuan Liu" initials="l" lastIdx="0" clrIdx="157"/>
  <p:cmAuthor id="159" name="xyzt" initials="x" lastIdx="0" clrIdx="158"/>
  <p:cmAuthor id="160" name="何灵" initials="101_ling-he" lastIdx="0" clrIdx="159"/>
  <p:cmAuthor id="161" name="思璇_R7zyj6ZN" initials="authorId_263490447" lastIdx="0" clrIdx="160"/>
  <p:cmAuthor id="162" name="ghkuan" initials="g" lastIdx="0" clrIdx="161"/>
  <p:cmAuthor id="163" name="奔腾的河流" initials="authorId_124855058" lastIdx="0" clrIdx="162"/>
  <p:cmAuthor id="164" name="YY" initials="authorId_391516859" lastIdx="0" clrIdx="163"/>
  <p:cmAuthor id="165" name="AI文件助手" initials="authorId_13379997" lastIdx="0" clrIdx="164"/>
  <p:cmAuthor id="166" name=" " initials=" " lastIdx="0" clrIdx="165"/>
  <p:cmAuthor id="167" name="maryj" initials="m" lastIdx="0" clrIdx="166"/>
  <p:cmAuthor id="168" name="Microsoft Office 用户" initials="MO用" lastIdx="0" clrIdx="167"/>
  <p:cmAuthor id="169" name="wu jiang" initials="wj" lastIdx="0" clrIdx="168"/>
  <p:cmAuthor id="170" name="熊 根鑫" initials="熊" lastIdx="0" clrIdx="169"/>
  <p:cmAuthor id="171" name="yinke" initials="y" lastIdx="0" clrIdx="170"/>
  <p:cmAuthor id="172" name="洪 杨" initials="洪" lastIdx="0" clrIdx="171"/>
  <p:cmAuthor id="173" name="杨德贤" initials="yDx" lastIdx="0" clrIdx="172"/>
  <p:cmAuthor id="174" name="SJ" initials="S" lastIdx="0" clrIdx="173"/>
  <p:cmAuthor id="175" name="Haowen" initials="H" lastIdx="0" clrIdx="174"/>
  <p:cmAuthor id="176" name="JCui" initials="J" lastIdx="0" clrIdx="175"/>
  <p:cmAuthor id="177" name="SAPVET" initials="S" lastIdx="0" clrIdx="176"/>
  <p:cmAuthor id="178" name="CWL" initials="C" lastIdx="0" clrIdx="177"/>
  <p:cmAuthor id="179" name="chen seyllen" initials="cs" lastIdx="0" clrIdx="178"/>
  <p:cmAuthor id="180" name="hy" initials="hy" lastIdx="0" clrIdx="179"/>
  <p:cmAuthor id="181" name="供应链运营中心征集意见后修订" initials="供" lastIdx="0" clrIdx="180"/>
  <p:cmAuthor id="182" name="QuackBean" initials="Q" lastIdx="0" clrIdx="181"/>
  <p:cmAuthor id="183" name="Bin.Zhang" initials="B" lastIdx="0" clrIdx="182"/>
  <p:cmAuthor id="184" name="yangjinrong" initials="y" lastIdx="0" clrIdx="183"/>
  <p:cmAuthor id="185" name="雷 yadie" initials="雷" lastIdx="0" clrIdx="184"/>
  <p:cmAuthor id="186" name="于晓昆" initials="于" lastIdx="0" clrIdx="185"/>
  <p:cmAuthor id="187" name="WPS_1679281038" initials="W" lastIdx="0" clrIdx="186"/>
  <p:cmAuthor id="188" name="吴 卫淋" initials="吴" lastIdx="0" clrIdx="187"/>
  <p:cmAuthor id="189" name="ckr ckr" initials="cc" lastIdx="0" clrIdx="188"/>
  <p:cmAuthor id="190" name="fushuai" initials="f" lastIdx="0" clrIdx="189"/>
  <p:cmAuthor id="191" name="刘明鑫" initials="刘" lastIdx="0" clrIdx="190"/>
  <p:cmAuthor id="192" name="liqiang" initials="l" lastIdx="0" clrIdx="191"/>
  <p:cmAuthor id="193" name="电商科技" initials="电商科技" lastIdx="0" clrIdx="192"/>
  <p:cmAuthor id="194" name="思璇" initials="authorId_263490447" lastIdx="0" clrIdx="193"/>
  <p:cmAuthor id="195" name="937967854@qq.com" initials="9" lastIdx="0" clrIdx="194"/>
  <p:cmAuthor id="196" name="ZJK" initials="Z" lastIdx="0" clrIdx="195"/>
  <p:cmAuthor id="197" name="Microsoft" initials="M" lastIdx="0" clrIdx="196"/>
  <p:cmAuthor id="198" name="艾thinkpad" initials="艾" lastIdx="0" clrIdx="197"/>
  <p:cmAuthor id="199" name="常双龙" initials="常" lastIdx="0" clrIdx="198"/>
  <p:cmAuthor id="200" name="lee" initials="l" lastIdx="0" clrIdx="199"/>
  <p:cmAuthor id="201" name="东方_b3dea543bad08e97" initials="authorId_278826930" lastIdx="0" clrIdx="200"/>
  <p:cmAuthor id="202" name="wangchao" initials="w" lastIdx="0" clrIdx="201"/>
  <p:cmAuthor id="203" name="zhang" initials="z" lastIdx="0" clrIdx="202"/>
  <p:cmAuthor id="204" name="周立明" initials="JK" lastIdx="0" clrIdx="203"/>
  <p:cmAuthor id="205" name="未知用户27" initials="未知用户27" lastIdx="0" clrIdx="204"/>
  <p:cmAuthor id="206" name="未知用户28" initials="未知用户28" lastIdx="0" clrIdx="205"/>
  <p:cmAuthor id="207" name="XUWEI" initials="X" lastIdx="0" clrIdx="206"/>
  <p:cmAuthor id="208" name="仉 凯" initials="仉" lastIdx="0" clrIdx="207"/>
  <p:cmAuthor id="209" name="邢 术锋" initials="邢" lastIdx="0" clrIdx="208"/>
  <p:cmAuthor id="210" name="R480" initials="R" lastIdx="0" clrIdx="209"/>
  <p:cmAuthor id="211" name="fei Ren" initials="fR" lastIdx="0" clrIdx="210"/>
  <p:cmAuthor id="212" name="suaofengyang@126.com" initials="s" lastIdx="0" clrIdx="211"/>
  <p:cmAuthor id="213" name="Zhang, Diankun" initials="ZD" lastIdx="0" clrIdx="212"/>
  <p:cmAuthor id="214" name="hm" initials="h" lastIdx="0" clrIdx="213"/>
  <p:cmAuthor id="215" name="shenziqi" initials="s" lastIdx="0" clrIdx="214"/>
  <p:cmAuthor id="216" name="842232127@qq.com" initials="8" lastIdx="0" clrIdx="215"/>
  <p:cmAuthor id="217" name="chenghongxing" initials="chx" lastIdx="0" clrIdx="216"/>
  <p:cmAuthor id="218" name="cw" initials="c" lastIdx="0" clrIdx="217"/>
  <p:cmAuthor id="219" name="朝俊" initials="朝" lastIdx="0" clrIdx="218"/>
  <p:cmAuthor id="220" name="sherry lee" initials="s" lastIdx="0" clrIdx="219"/>
  <p:cmAuthor id="221" name="wtx" initials="wtx" lastIdx="0" clrIdx="220"/>
  <p:cmAuthor id="222" name="Luna" initials="L" lastIdx="0" clrIdx="221"/>
  <p:cmAuthor id="223" name="☞lvmeng☜" initials="☞" lastIdx="0" clrIdx="222"/>
  <p:cmAuthor id="224" name="y      y" initials="y" lastIdx="0" clrIdx="223"/>
  <p:cmAuthor id="225" name="Bo" initials="B" lastIdx="0" clrIdx="224"/>
  <p:cmAuthor id="226" name="彦岐" initials="彦" lastIdx="0" clrIdx="225"/>
  <p:cmAuthor id="227" name="NA YONGTAI" initials="NY" lastIdx="0" clrIdx="226"/>
  <p:cmAuthor id="228" name="LiuShiyuan1" initials="L" lastIdx="0" clrIdx="227"/>
  <p:cmAuthor id="229" name="卫华" initials="卫" lastIdx="0" clrIdx="228"/>
  <p:cmAuthor id="230" name="yanglin" initials="y" lastIdx="0" clrIdx="229"/>
  <p:cmAuthor id="231" name="Danube" initials="D" lastIdx="0" clrIdx="230"/>
  <p:cmAuthor id="232" name="李杏" initials="李" lastIdx="0" clrIdx="231"/>
  <p:cmAuthor id="233" name="亮 王" initials="亮" lastIdx="0" clrIdx="232"/>
  <p:cmAuthor id="234" name="Smile-zhong" initials="S" lastIdx="0" clrIdx="233"/>
  <p:cmAuthor id="235" name="824683100@qq.com" initials="8" lastIdx="0" clrIdx="234"/>
  <p:cmAuthor id="236" name="肖 金超" initials="肖" lastIdx="0" clrIdx="235"/>
  <p:cmAuthor id="237" name="罗建光" initials="罗建光" lastIdx="0" clrIdx="236"/>
  <p:cmAuthor id="238" name="Microsoft " initials="M" lastIdx="0" clrIdx="237"/>
  <p:cmAuthor id="239" name="zhangwenxin" initials="z" lastIdx="0" clrIdx="238"/>
  <p:cmAuthor id="240" name="quhep" initials="q" lastIdx="0" clrIdx="239"/>
  <p:cmAuthor id="241" name="FtpDown" initials="F" lastIdx="0" clrIdx="240"/>
  <p:cmAuthor id="242" name="Chelsan" initials="C" lastIdx="0" clrIdx="241"/>
  <p:cmAuthor id="243" name="Author" initials="A" lastIdx="0" clrIdx="242"/>
  <p:cmAuthor id="244" name="Zhan, Grace Haiting" initials="Z" lastIdx="0" clrIdx="243"/>
  <p:cmAuthor id="245" name="ysophie" initials="y" lastIdx="0" clrIdx="244"/>
  <p:cmAuthor id="246" name="Huang, Leo" initials="H" lastIdx="0" clrIdx="245"/>
  <p:cmAuthor id="247" name="fuzj" initials="f" lastIdx="0" clrIdx="246"/>
  <p:cmAuthor id="248" name="高飞" initials="高" lastIdx="0" clrIdx="247"/>
  <p:cmAuthor id="249" name="hedaxiaopeng@126.com" initials="h" lastIdx="0" clrIdx="248"/>
  <p:cmAuthor id="250" name="GuyDeng" initials="G" lastIdx="0" clrIdx="249"/>
  <p:cmAuthor id="251" name="张晓彤" initials="张" lastIdx="0" clrIdx="250"/>
  <p:cmAuthor id="252" name="邓军豪" initials="邓" lastIdx="0" clrIdx="251"/>
  <p:cmAuthor id="253" name="赵军瑞" initials="赵军瑞" lastIdx="0" clrIdx="252"/>
  <p:cmAuthor id="254" name="LBQ" initials="L" lastIdx="0" clrIdx="253"/>
  <p:cmAuthor id="255" name="mengq" initials="m" lastIdx="0" clrIdx="254"/>
  <p:cmAuthor id="256" name="ViolaLee" initials="V" lastIdx="0" clrIdx="255"/>
  <p:cmAuthor id="257" name="Xuliang NIU" initials="X" lastIdx="0" clrIdx="256"/>
  <p:cmAuthor id="258" name="wangshuangli" initials="w" lastIdx="0" clrIdx="257"/>
  <p:cmAuthor id="259" name="MP" initials="M" lastIdx="0" clrIdx="258"/>
  <p:cmAuthor id="260" name="XMY" initials="X" lastIdx="0" clrIdx="259"/>
  <p:cmAuthor id="261" name="李娜2" initials="李娜2" lastIdx="0" clrIdx="260"/>
  <p:cmAuthor id="262" name="唐承均" initials="xb21cn" lastIdx="0" clrIdx="261"/>
  <p:cmAuthor id="263" name="刘 铮" initials="刘" lastIdx="0" clrIdx="262"/>
  <p:cmAuthor id="264" name="SPIC" initials="S" lastIdx="0" clrIdx="263"/>
  <p:cmAuthor id="265" name="孙永霞" initials="孙" lastIdx="0" clrIdx="264"/>
  <p:cmAuthor id="266" name="liuchenyang" initials="l" lastIdx="0" clrIdx="265"/>
  <p:cmAuthor id="267" name="lihui" initials="l" lastIdx="0" clrIdx="266"/>
  <p:cmAuthor id="268" name="梅超宇" initials="梅" lastIdx="0" clrIdx="267"/>
  <p:cmAuthor id="269" name="高 芳" initials="高" lastIdx="0" clrIdx="268"/>
  <p:cmAuthor id="270" name="ygm20" initials="y" lastIdx="0" clrIdx="269"/>
  <p:cmAuthor id="271" name="xiaoqi" initials="x" lastIdx="0" clrIdx="270"/>
  <p:cmAuthor id="272" name="刘 庆" initials="刘" lastIdx="0" clrIdx="271"/>
  <p:cmAuthor id="273" name="lifengwei1@outlook.com" initials="l" lastIdx="0" clrIdx="272"/>
  <p:cmAuthor id="274" name="凤伟 李" initials="凤李" lastIdx="0" clrIdx="273"/>
  <p:cmAuthor id="275" name="沈霄雷" initials="沈" lastIdx="0" clrIdx="274"/>
  <p:cmAuthor id="276" name="仁芬" initials="仁芬" lastIdx="0" clrIdx="275"/>
  <p:cmAuthor id="277" name="Haiyang Wang" initials="H" lastIdx="0" clrIdx="276"/>
  <p:cmAuthor id="278" name="蒙蒙 白" initials="蒙蒙" lastIdx="0" clrIdx="277"/>
  <p:cmAuthor id="279" name="若愚 张" initials="若张" lastIdx="0" clrIdx="278"/>
  <p:cmAuthor id="280" name="柳旺" initials="柳" lastIdx="0" clrIdx="279"/>
  <p:cmAuthor id="281" name="lufan" initials="LF" lastIdx="0" clrIdx="280"/>
  <p:cmAuthor id="282" name="施普希（菜菜）" initials="施" lastIdx="0" clrIdx="281"/>
  <p:cmAuthor id="283" name="宋海锐" initials="宋" lastIdx="0" clrIdx="282"/>
  <p:cmAuthor id="284" name="曹 朝辉" initials="曹" lastIdx="0" clrIdx="283"/>
  <p:cmAuthor id="285" name="zhoulifang" initials="z" lastIdx="0" clrIdx="284"/>
  <p:cmAuthor id="286" name="binhui zhou" initials="bz" lastIdx="0" clrIdx="285"/>
  <p:cmAuthor id="287" name="杨素雯" initials="杨" lastIdx="0" clrIdx="286"/>
  <p:cmAuthor id="288" name="qiaobo liu" initials="ql" lastIdx="0" clrIdx="287"/>
  <p:cmAuthor id="289" name="lili" initials="l" lastIdx="0" clrIdx="288"/>
  <p:cmAuthor id="290" name="Xin Wang (IB)" initials="X" lastIdx="0" clrIdx="289"/>
  <p:cmAuthor id="291" name="Zz" initials="Z" lastIdx="0" clrIdx="290"/>
  <p:cmAuthor id="292" name="xiaolin" initials="x" lastIdx="0" clrIdx="291"/>
  <p:cmAuthor id="293" name="86186" initials="8" lastIdx="0" clrIdx="292"/>
  <p:cmAuthor id="294" name="张 明晖" initials="张" lastIdx="0" clrIdx="293"/>
  <p:cmAuthor id="295" name="xiaver xiaver" initials="xx" lastIdx="0" clrIdx="294"/>
  <p:cmAuthor id="296" name="DAP三部+王方明" initials="D" lastIdx="0" clrIdx="295"/>
  <p:cmAuthor id="297" name="12122" initials="1" lastIdx="0" clrIdx="296"/>
  <p:cmAuthor id="298" name="张天玉" initials="1" lastIdx="0" clrIdx="297"/>
  <p:cmAuthor id="299" name="maolipeng" initials="m" lastIdx="0" clrIdx="298"/>
  <p:cmAuthor id="300" name="刘玉石" initials="刘" lastIdx="0" clrIdx="299"/>
  <p:cmAuthor id="301" name="杨静" initials="A" lastIdx="0" clrIdx="300"/>
  <p:cmAuthor id="302" name="林妺" initials="林" lastIdx="0" clrIdx="301"/>
  <p:cmAuthor id="303" name="zhao" initials="z" lastIdx="0" clrIdx="302"/>
  <p:cmAuthor id="304" name="chenfy" initials="c" lastIdx="0" clrIdx="303"/>
  <p:cmAuthor id="305" name="陈桂枝" initials="陈" lastIdx="0" clrIdx="304"/>
  <p:cmAuthor id="306" name="王向羽" initials="王" lastIdx="0" clrIdx="305"/>
  <p:cmAuthor id="307" name="duanmeijia" initials="d" lastIdx="0" clrIdx="306"/>
  <p:cmAuthor id="308" name="马海燕" initials="马" lastIdx="0" clrIdx="307"/>
  <p:cmAuthor id="309" name="libin1204@163.com" initials="l" lastIdx="0" clrIdx="308"/>
  <p:cmAuthor id="310" name="58911" initials="5" lastIdx="0" clrIdx="309"/>
  <p:cmAuthor id="311" name="吴军" initials="吴" lastIdx="0" clrIdx="310"/>
  <p:cmAuthor id="312" name="yaowenkang" initials="y" lastIdx="0" clrIdx="311"/>
  <p:cmAuthor id="313" name="huangqingxu" initials="h" lastIdx="0" clrIdx="312"/>
  <p:cmAuthor id="314" name="张宏伟" initials="张" lastIdx="0" clrIdx="313"/>
  <p:cmAuthor id="315" name="未知用户36" initials="未" lastIdx="0" clrIdx="314"/>
  <p:cmAuthor id="316" name="Pei" initials="P" lastIdx="0" clrIdx="315"/>
  <p:cmAuthor id="317" name="徐光宇" initials="徐" lastIdx="0" clrIdx="316"/>
  <p:cmAuthor id="318" name="mac" initials="m" lastIdx="0" clrIdx="317"/>
  <p:cmAuthor id="319" name="Liu, Leo (MBSHR cs)" initials="L" lastIdx="0" clrIdx="318"/>
  <p:cmAuthor id="320" name="刘豹" initials="刘" lastIdx="0" clrIdx="319"/>
  <p:cmAuthor id="321" name="张艳芳" initials="张" lastIdx="0" clrIdx="320"/>
  <p:cmAuthor id="322" name="刘广艳" initials="刘" lastIdx="0" clrIdx="321"/>
  <p:cmAuthor id="323" name="邹积逊" initials="邹" lastIdx="0" clrIdx="322"/>
  <p:cmAuthor id="324" name="yangyanxia" initials="y" lastIdx="0" clrIdx="323"/>
  <p:cmAuthor id="325" name="刘春辉" initials="刘" lastIdx="0" clrIdx="324"/>
  <p:cmAuthor id="326" name="Youwen Sun" initials="Y" lastIdx="0" clrIdx="325"/>
  <p:cmAuthor id="327" name="杜娇龙" initials="杜" lastIdx="0" clrIdx="326"/>
  <p:cmAuthor id="328" name="张钦" initials="张" lastIdx="0" clrIdx="327"/>
  <p:cmAuthor id="329" name="涛娜" initials="涛" lastIdx="0" clrIdx="328"/>
  <p:cmAuthor id="330" name="未知用户80" initials="未" lastIdx="0" clrIdx="329"/>
  <p:cmAuthor id="331" name="李丽华" initials="李" lastIdx="0" clrIdx="330"/>
  <p:cmAuthor id="332" name="Microsoft 帐户" initials="M" lastIdx="0" clrIdx="331"/>
  <p:cmAuthor id="333" name="王志虎" initials="王" lastIdx="0" clrIdx="332"/>
  <p:cmAuthor id="334" name="魏永生" initials="魏" lastIdx="0" clrIdx="333"/>
  <p:cmAuthor id="335" name="Zhou, Judy" initials="Z" lastIdx="0" clrIdx="334"/>
  <p:cmAuthor id="336" name="王鹏凯" initials="王" lastIdx="0" clrIdx="335"/>
  <p:cmAuthor id="337" name="未知用户51" initials="未" lastIdx="0" clrIdx="336"/>
  <p:cmAuthor id="338" name="未知用户82" initials="未" lastIdx="0" clrIdx="337"/>
  <p:cmAuthor id="339" name="未知用户52" initials="未" lastIdx="0" clrIdx="338"/>
  <p:cmAuthor id="340" name="侯 林" initials="侯" lastIdx="0" clrIdx="339"/>
  <p:cmAuthor id="341" name="孙大威" initials="孙" lastIdx="0" clrIdx="340"/>
  <p:cmAuthor id="342" name="未知用户83" initials="未" lastIdx="0" clrIdx="341"/>
  <p:cmAuthor id="343" name="李明" initials="李" lastIdx="0" clrIdx="342"/>
  <p:cmAuthor id="344" name="未知的使用者59" initials="未" lastIdx="0" clrIdx="343"/>
  <p:cmAuthor id="345" name="徐仕超" initials="徐" lastIdx="0" clrIdx="344"/>
  <p:cmAuthor id="346" name="未知用户84" initials="未" lastIdx="0" clrIdx="345"/>
  <p:cmAuthor id="347" name="Lzy" initials="L" lastIdx="0" clrIdx="346"/>
  <p:cmAuthor id="348" name="未知用户3" initials="未" lastIdx="0" clrIdx="347"/>
  <p:cmAuthor id="349" name="未知用户62" initials="未" lastIdx="0" clrIdx="348"/>
  <p:cmAuthor id="350" name="未知用户85" initials="未" lastIdx="0" clrIdx="349"/>
  <p:cmAuthor id="351" name="未知用户63" initials="未" lastIdx="0" clrIdx="350"/>
  <p:cmAuthor id="352" name="未知的使用者61" initials="未" lastIdx="0" clrIdx="351"/>
  <p:cmAuthor id="353" name="未知用户86" initials="未" lastIdx="0" clrIdx="352"/>
  <p:cmAuthor id="354" name="未知的使用者58" initials="未" lastIdx="0" clrIdx="353"/>
  <p:cmAuthor id="355" name="未知用户87" initials="未" lastIdx="0" clrIdx="354"/>
  <p:cmAuthor id="356" name="未知用户88" initials="未" lastIdx="0" clrIdx="355"/>
  <p:cmAuthor id="357" name="Jerry DU" initials="J" lastIdx="0" clrIdx="356"/>
  <p:cmAuthor id="358" name="snplje" initials="s" lastIdx="0" clrIdx="357"/>
  <p:cmAuthor id="359" name="宋少霞" initials="宋" lastIdx="0" clrIdx="358"/>
  <p:cmAuthor id="360" name="未知用户89" initials="未" lastIdx="0" clrIdx="359"/>
  <p:cmAuthor id="361" name="未知的使用者111" initials="未" lastIdx="0" clrIdx="360"/>
  <p:cmAuthor id="362" name="未知用户90" initials="未" lastIdx="0" clrIdx="361"/>
  <p:cmAuthor id="363" name="张惠" initials="张" lastIdx="0" clrIdx="362"/>
  <p:cmAuthor id="364" name="未知用户91" initials="未" lastIdx="0" clrIdx="363"/>
  <p:cmAuthor id="365" name="未知的使用者122" initials="未" lastIdx="0" clrIdx="364"/>
  <p:cmAuthor id="366" name="未知用户92" initials="未" lastIdx="0" clrIdx="365"/>
  <p:cmAuthor id="367" name="panhong" initials="p" lastIdx="0" clrIdx="366"/>
  <p:cmAuthor id="368" name="未知用户93" initials="未" lastIdx="0" clrIdx="367"/>
  <p:cmAuthor id="369" name="未知的使用者118" initials="未" lastIdx="0" clrIdx="368"/>
  <p:cmAuthor id="370" name="未知用户94" initials="未" lastIdx="0" clrIdx="369"/>
  <p:cmAuthor id="371" name="未知用户57" initials="未" lastIdx="0" clrIdx="370"/>
  <p:cmAuthor id="372" name="未知用户95" initials="未" lastIdx="0" clrIdx="371"/>
  <p:cmAuthor id="373" name="大庆" initials="大" lastIdx="0" clrIdx="372"/>
  <p:cmAuthor id="374" name="未知用户59" initials="未" lastIdx="0" clrIdx="373"/>
  <p:cmAuthor id="375" name="未知用户96" initials="未" lastIdx="0" clrIdx="374"/>
  <p:cmAuthor id="376" name="未知的使用者74" initials="未" lastIdx="0" clrIdx="375"/>
  <p:cmAuthor id="377" name="未知用户97" initials="未" lastIdx="0" clrIdx="376"/>
  <p:cmAuthor id="378" name="未知的使用者70" initials="未" lastIdx="0" clrIdx="377"/>
  <p:cmAuthor id="379" name="未知用户98" initials="未" lastIdx="0" clrIdx="378"/>
  <p:cmAuthor id="380" name="未知的使用者67" initials="未" lastIdx="0" clrIdx="379"/>
  <p:cmAuthor id="381" name="蝡媆_Izain6bM" initials="authorId_248152390" lastIdx="0" clrIdx="380"/>
  <p:cmAuthor id="382" name="未知用户99" initials="未" lastIdx="0" clrIdx="381"/>
  <p:cmAuthor id="383" name="yg001" initials="y" lastIdx="0" clrIdx="382"/>
  <p:cmAuthor id="384" name="001" initials="0" lastIdx="0" clrIdx="383"/>
  <p:cmAuthor id="385" name="陈 姣" initials="陈" lastIdx="0" clrIdx="384"/>
  <p:cmAuthor id="386" name="未知用户100" initials="未" lastIdx="0" clrIdx="385"/>
  <p:cmAuthor id="387" name="alen.ao" initials="a" lastIdx="0" clrIdx="386"/>
  <p:cmAuthor id="388" name="74687" initials="7" lastIdx="0" clrIdx="387"/>
  <p:cmAuthor id="389" name="2212858804@qq.com" initials="" lastIdx="0" clrIdx="388"/>
  <p:cmAuthor id="390" name="未知用户101" initials="未" lastIdx="0" clrIdx="389"/>
  <p:cmAuthor id="391" name="未知的使用者52" initials="未" lastIdx="0" clrIdx="390"/>
  <p:cmAuthor id="392" name="未知的使用者72" initials="未" lastIdx="0" clrIdx="391"/>
  <p:cmAuthor id="393" name="未知的使用者71" initials="未" lastIdx="0" clrIdx="392"/>
  <p:cmAuthor id="394" name="不明使用者20" initials="不" lastIdx="0" clrIdx="393"/>
  <p:cmAuthor id="395" name="不明使用者21" initials="不" lastIdx="0" clrIdx="394"/>
  <p:cmAuthor id="396" name="段振华" initials="段" lastIdx="0" clrIdx="395"/>
  <p:cmAuthor id="397" name="不明使用者19" initials="不" lastIdx="0" clrIdx="396"/>
  <p:cmAuthor id="398" name="lou cynthia" initials="l" lastIdx="0" clrIdx="397"/>
  <p:cmAuthor id="399" name="huang" initials="h" lastIdx="0" clrIdx="398"/>
  <p:cmAuthor id="400" name="zhouchao" initials="z" lastIdx="0" clrIdx="399"/>
  <p:cmAuthor id="401" name="马红" initials="马" lastIdx="0" clrIdx="400"/>
  <p:cmAuthor id="402" name="未知用户74" initials="未" lastIdx="0" clrIdx="401"/>
  <p:cmAuthor id="403" name="未知用户75" initials="未" lastIdx="0" clrIdx="402"/>
  <p:cmAuthor id="404" name="未知用户76" initials="未" lastIdx="0" clrIdx="403"/>
  <p:cmAuthor id="405" name="未知用户77" initials="未" lastIdx="0" clrIdx="404"/>
  <p:cmAuthor id="406" name="未知用户78" initials="未" lastIdx="0" clrIdx="405"/>
  <p:cmAuthor id="407" name="曾蓓/贝贝" initials="曾" lastIdx="0" clrIdx="406"/>
  <p:cmAuthor id="408" name="未知用户79" initials="未" lastIdx="0" clrIdx="407"/>
  <p:cmAuthor id="409" name="未知用户81" initials="未" lastIdx="0" clrIdx="408"/>
  <p:cmAuthor id="410" name="未知的使用者95" initials="未" lastIdx="0" clrIdx="409"/>
  <p:cmAuthor id="411" name="未知的使用者92" initials="未" lastIdx="0" clrIdx="410"/>
  <p:cmAuthor id="412" name="未知的使用者93" initials="未" lastIdx="0" clrIdx="411"/>
  <p:cmAuthor id="413" name="未知的使用者94" initials="未" lastIdx="0" clrIdx="412"/>
  <p:cmAuthor id="414" name="Christina" initials="C" lastIdx="0" clrIdx="413"/>
  <p:cmAuthor id="415" name="jet" initials="j" lastIdx="0" clrIdx="414"/>
  <p:cmAuthor id="416" name="未知用户61" initials="未" lastIdx="0" clrIdx="415"/>
  <p:cmAuthor id="417" name="未知用户60" initials="未" lastIdx="0" clrIdx="416"/>
  <p:cmAuthor id="418" name="Unknown User24" initials="U" lastIdx="0" clrIdx="417"/>
  <p:cmAuthor id="419" name="Unknown User25" initials="U" lastIdx="0" clrIdx="418"/>
  <p:cmAuthor id="420" name="Unknown User26" initials="U" lastIdx="0" clrIdx="419"/>
  <p:cmAuthor id="421" name="Unknown User27" initials="U" lastIdx="0" clrIdx="420"/>
  <p:cmAuthor id="422" name="Unknown User28" initials="U" lastIdx="0" clrIdx="421"/>
  <p:cmAuthor id="423" name="Unknown User11" initials="U" lastIdx="0" clrIdx="422"/>
  <p:cmAuthor id="424" name="Unknown User22" initials="U" lastIdx="0" clrIdx="423"/>
  <p:cmAuthor id="425" name="Unknown User23" initials="U" lastIdx="0" clrIdx="424"/>
  <p:cmAuthor id="426" name="未知的使用者112" initials="未" lastIdx="0" clrIdx="425"/>
  <p:cmAuthor id="427" name="刘超颖" initials="刘" lastIdx="0" clrIdx="426"/>
  <p:cmAuthor id="428" name="未知的使用者107" initials="未" lastIdx="0" clrIdx="427"/>
  <p:cmAuthor id="429" name="未知的使用者108" initials="未" lastIdx="0" clrIdx="428"/>
  <p:cmAuthor id="430" name="十月十" initials="十" lastIdx="0" clrIdx="429"/>
  <p:cmAuthor id="431" name="未知的使用者98" initials="未" lastIdx="0" clrIdx="430"/>
  <p:cmAuthor id="432" name="未知的使用者145" initials="未" lastIdx="0" clrIdx="431"/>
  <p:cmAuthor id="433" name="未知的使用者146" initials="未" lastIdx="0" clrIdx="432"/>
  <p:cmAuthor id="434" name="未知的使用者147" initials="未" lastIdx="0" clrIdx="433"/>
  <p:cmAuthor id="435" name="未知的使用者144" initials="未" lastIdx="0" clrIdx="434"/>
  <p:cmAuthor id="436" name="未知的使用者133" initials="未" lastIdx="0" clrIdx="435"/>
  <p:cmAuthor id="437" name="未知的使用者134" initials="未" lastIdx="0" clrIdx="436"/>
  <p:cmAuthor id="438" name="李刚" initials="李" lastIdx="0" clrIdx="437"/>
  <p:cmAuthor id="439" name="未知的使用者136" initials="未" lastIdx="0" clrIdx="438"/>
  <p:cmAuthor id="440" name="未知的使用者137" initials="未" lastIdx="0" clrIdx="439"/>
  <p:cmAuthor id="441" name="." initials="." lastIdx="0" clrIdx="440"/>
  <p:cmAuthor id="442" name="未知的使用者138" initials="未" lastIdx="0" clrIdx="441"/>
  <p:cmAuthor id="443" name="未知的使用者139" initials="未" lastIdx="0" clrIdx="442"/>
  <p:cmAuthor id="444" name="未知的使用者140" initials="未" lastIdx="0" clrIdx="443"/>
  <p:cmAuthor id="445" name="未知的使用者197" initials="未" lastIdx="0" clrIdx="444"/>
  <p:cmAuthor id="446" name="未知的使用者162" initials="未" lastIdx="0" clrIdx="445"/>
  <p:cmAuthor id="447" name="未知的使用者163" initials="未" lastIdx="0" clrIdx="446"/>
  <p:cmAuthor id="448" name="未知的使用者170" initials="未" lastIdx="0" clrIdx="447"/>
  <p:cmAuthor id="449" name="未知的使用者165" initials="未" lastIdx="0" clrIdx="448"/>
  <p:cmAuthor id="450" name="未知的使用者158" initials="未" lastIdx="0" clrIdx="449"/>
  <p:cmAuthor id="451" name="未知的使用者148" initials="未" lastIdx="0" clrIdx="450"/>
  <p:cmAuthor id="452" name="未知的使用者149" initials="未" lastIdx="0" clrIdx="451"/>
  <p:cmAuthor id="453" name="未知的使用者150" initials="未" lastIdx="0" clrIdx="452"/>
  <p:cmAuthor id="454" name="未知的使用者166" initials="未" lastIdx="0" clrIdx="453"/>
  <p:cmAuthor id="455" name="未知的使用者167" initials="未" lastIdx="0" clrIdx="454"/>
  <p:cmAuthor id="456" name="未知的使用者159" initials="未" lastIdx="0" clrIdx="455"/>
  <p:cmAuthor id="457" name="未知的使用者160" initials="未" lastIdx="0" clrIdx="456"/>
  <p:cmAuthor id="458" name="未知的使用者168" initials="未" lastIdx="0" clrIdx="457"/>
  <p:cmAuthor id="459" name="未知的使用者169" initials="未" lastIdx="0" clrIdx="458"/>
  <p:cmAuthor id="460" name="未知的使用者117" initials="未" lastIdx="0" clrIdx="459"/>
  <p:cmAuthor id="461" name="未知的使用者115" initials="未" lastIdx="0" clrIdx="460"/>
  <p:cmAuthor id="462" name="未知的使用者119" initials="未" lastIdx="0" clrIdx="461"/>
  <p:cmAuthor id="463" name="clinchen" initials="c" lastIdx="0" clrIdx="462"/>
  <p:cmAuthor id="464" name="资本运营-柒萍" initials="资" lastIdx="0" clrIdx="463"/>
  <p:cmAuthor id="465" name="未知用户7" initials="未" lastIdx="0" clrIdx="464"/>
  <p:cmAuthor id="466" name="未知的使用者198" initials="未" lastIdx="0" clrIdx="465"/>
  <p:cmAuthor id="467" name="未知的使用者205" initials="未" lastIdx="0" clrIdx="466"/>
  <p:cmAuthor id="468" name="未知的使用者200" initials="未" lastIdx="0" clrIdx="467"/>
  <p:cmAuthor id="469" name="未知的使用者181" initials="未" lastIdx="0" clrIdx="468"/>
  <p:cmAuthor id="470" name="未知的使用者194" initials="未" lastIdx="0" clrIdx="469"/>
  <p:cmAuthor id="471" name="Wangsisheng" initials="W" lastIdx="0" clrIdx="470"/>
  <p:cmAuthor id="472" name="未知的使用者182" initials="未" lastIdx="0" clrIdx="471"/>
  <p:cmAuthor id="473" name="未知的使用者183" initials="未" lastIdx="0" clrIdx="472"/>
  <p:cmAuthor id="474" name="未知的使用者184" initials="未" lastIdx="0" clrIdx="473"/>
  <p:cmAuthor id="475" name="未知的使用者185" initials="未" lastIdx="0" clrIdx="474"/>
  <p:cmAuthor id="476" name="未知的使用者186" initials="未" lastIdx="0" clrIdx="475"/>
  <p:cmAuthor id="477" name="未知的使用者187" initials="未" lastIdx="0" clrIdx="476"/>
  <p:cmAuthor id="478" name="未知的使用者201" initials="未" lastIdx="0" clrIdx="477"/>
  <p:cmAuthor id="479" name="未知的使用者202" initials="未" lastIdx="0" clrIdx="478"/>
  <p:cmAuthor id="480" name="未知的使用者171" initials="未" lastIdx="0" clrIdx="479"/>
  <p:cmAuthor id="481" name="未知的使用者195" initials="未" lastIdx="0" clrIdx="480"/>
  <p:cmAuthor id="482" name="未知的使用者173" initials="未" lastIdx="0" clrIdx="481"/>
  <p:cmAuthor id="483" name="未知的使用者196" initials="未" lastIdx="0" clrIdx="482"/>
  <p:cmAuthor id="484" name="未知的使用者175" initials="未" lastIdx="0" clrIdx="483"/>
  <p:cmAuthor id="485" name="未知的使用者203" initials="未" lastIdx="0" clrIdx="484"/>
  <p:cmAuthor id="486" name="未知的使用者204" initials="未" lastIdx="0" clrIdx="485"/>
  <p:cmAuthor id="487" name="未知的使用者41" initials="未" lastIdx="0" clrIdx="486"/>
  <p:cmAuthor id="488" name="未知的使用者42" initials="未" lastIdx="0" clrIdx="487"/>
  <p:cmAuthor id="489" name="Evonlin" initials="E" lastIdx="0" clrIdx="488"/>
  <p:cmAuthor id="490" name="未知的使用者39" initials="未" lastIdx="0" clrIdx="489"/>
  <p:cmAuthor id="491" name="未知的使用者38" initials="未" lastIdx="0" clrIdx="490"/>
  <p:cmAuthor id="492" name="未知用户37" initials="未" lastIdx="0" clrIdx="491"/>
  <p:cmAuthor id="493" name="未知用户38" initials="未" lastIdx="0" clrIdx="492"/>
  <p:cmAuthor id="494" name="未知用户39" initials="未" lastIdx="0" clrIdx="493"/>
  <p:cmAuthor id="495" name="Admin" initials="A" lastIdx="0" clrIdx="494"/>
  <p:cmAuthor id="496" name="未知的使用者64" initials="未" lastIdx="0" clrIdx="495"/>
  <p:cmAuthor id="497" name="未知的使用者65" initials="未" lastIdx="0" clrIdx="496"/>
  <p:cmAuthor id="498" name="未知的使用者66" initials="未" lastIdx="0" clrIdx="497"/>
  <p:cmAuthor id="499" name="未知的使用者57" initials="未" lastIdx="0" clrIdx="498"/>
  <p:cmAuthor id="500" name="未知用户35" initials="未" lastIdx="0" clrIdx="499"/>
  <p:cmAuthor id="501" name="未知用户26" initials="未" lastIdx="0" clrIdx="500"/>
  <p:cmAuthor id="502" name="未知用户23" initials="未" lastIdx="0" clrIdx="501"/>
  <p:cmAuthor id="503" name="未知用户29" initials="未" lastIdx="0" clrIdx="502"/>
  <p:cmAuthor id="504" name="未知用户30" initials="未" lastIdx="0" clrIdx="503"/>
  <p:cmAuthor id="505" name="未知用户31" initials="未" lastIdx="0" clrIdx="504"/>
  <p:cmAuthor id="506" name="未知用户32" initials="未" lastIdx="0" clrIdx="505"/>
  <p:cmAuthor id="507" name="未知用户33" initials="未" lastIdx="0" clrIdx="506"/>
  <p:cmAuthor id="508" name="未知用户34" initials="未" lastIdx="0" clrIdx="507"/>
  <p:cmAuthor id="509" name="huang gerrard" initials="h" lastIdx="0" clrIdx="508"/>
  <p:cmAuthor id="510" name="xuanyuanxuanyi dad" initials="xd" lastIdx="0" clrIdx="509"/>
  <p:cmAuthor id="511" name="kingdee" initials="k" lastIdx="0" clrIdx="510"/>
  <p:cmAuthor id="512" name="杨强" initials="杨" lastIdx="0" clrIdx="511"/>
  <p:cmAuthor id="513" name="檀晟 陈" initials="檀晟" lastIdx="0" clrIdx="512"/>
  <p:cmAuthor id="514" name="周丽" initials="周" lastIdx="0" clrIdx="513"/>
  <p:cmAuthor id="515" name="chenminru" initials="c" lastIdx="0" clrIdx="514"/>
  <p:cmAuthor id="516" name="liuyu6" initials="l" lastIdx="0" clrIdx="515"/>
  <p:cmAuthor id="517" name="Bin Wang" initials="BW" lastIdx="0" clrIdx="516"/>
  <p:cmAuthor id="518" name="Wang, Bin" initials="WB" lastIdx="0" clrIdx="517"/>
  <p:cmAuthor id="519" name="Jiang, Zhibo" initials="JZ" lastIdx="0" clrIdx="518"/>
  <p:cmAuthor id="520" name="HEHE" initials="HH" lastIdx="0" clrIdx="519"/>
  <p:cmAuthor id="521" name="aaa" initials="a" lastIdx="0" clrIdx="520"/>
  <p:cmAuthor id="522" name="qm" initials="q" lastIdx="0" clrIdx="521"/>
  <p:cmAuthor id="523" name="ZYSR-XY" initials="Z" lastIdx="0" clrIdx="522"/>
  <p:cmAuthor id="524" name="sjy" initials="s" lastIdx="0" clrIdx="523"/>
  <p:cmAuthor id="525" name="MLOONG" initials="M" lastIdx="0" clrIdx="524"/>
  <p:cmAuthor id="526" name="昀魕" initials="昀" lastIdx="0" clrIdx="525"/>
  <p:cmAuthor id="527" name="李志参" initials="李" lastIdx="0" clrIdx="526"/>
  <p:cmAuthor id="528" name="shi" initials="s" lastIdx="0" clrIdx="527"/>
  <p:cmAuthor id="529" name="yezi" initials="y" lastIdx="0" clrIdx="528"/>
  <p:cmAuthor id="530" name="gongdaoqin" initials="g" lastIdx="0" clrIdx="529"/>
  <p:cmAuthor id="531" name="王娅南" initials="W用" lastIdx="0" clrIdx="530"/>
  <p:cmAuthor id="532" name="H H" initials="HH" lastIdx="0" clrIdx="531"/>
  <p:cmAuthor id="533" name="qihua-DCMS" initials="q" lastIdx="0" clrIdx="532"/>
  <p:cmAuthor id="534" name="曾红" initials="曾" lastIdx="0" clrIdx="533"/>
  <p:cmAuthor id="535" name="未知用户16" initials="未" lastIdx="0" clrIdx="534"/>
  <p:cmAuthor id="536" name="未知用户17" initials="未" lastIdx="0" clrIdx="535"/>
  <p:cmAuthor id="537" name="mm" initials="m" lastIdx="0" clrIdx="536"/>
  <p:cmAuthor id="538" name="liupeng" initials="l" lastIdx="0" clrIdx="537"/>
  <p:cmAuthor id="539" name="周宏達JerryChou" initials="周" lastIdx="0" clrIdx="538"/>
  <p:cmAuthor id="540" name="luxu" initials="l" lastIdx="0" clrIdx="539"/>
  <p:cmAuthor id="541" name="hl sun" initials="h" lastIdx="0" clrIdx="540"/>
  <p:cmAuthor id="542" name="未知的使用者50" initials="未" lastIdx="0" clrIdx="541"/>
  <p:cmAuthor id="543" name="未知的使用者48" initials="未" lastIdx="0" clrIdx="542"/>
  <p:cmAuthor id="544" name="未知的使用者49" initials="未" lastIdx="0" clrIdx="543"/>
  <p:cmAuthor id="545" name="未知用户22" initials="未" lastIdx="0" clrIdx="544"/>
  <p:cmAuthor id="546" name="未知用户24" initials="未" lastIdx="0" clrIdx="545"/>
  <p:cmAuthor id="547" name="Mary Feil-Jacobs" initials="M" lastIdx="0" clrIdx="546"/>
  <p:cmAuthor id="548" name="朱晓瑜" initials="朱" lastIdx="0" clrIdx="547"/>
  <p:cmAuthor id="549" name="Saku Uchikawa" initials="S" lastIdx="0" clrIdx="548"/>
  <p:cmAuthor id="550" name="djj" initials="d" lastIdx="0" clrIdx="549"/>
  <p:cmAuthor id="551" name="張秀娟" initials="張" lastIdx="0" clrIdx="550"/>
  <p:cmAuthor id="552" name="lianghb" initials="l" lastIdx="0" clrIdx="551"/>
  <p:cmAuthor id="553" name="Shawna Strickland" initials="S" lastIdx="0" clrIdx="552"/>
  <p:cmAuthor id="554" name="linyd" initials="l" lastIdx="0" clrIdx="553"/>
  <p:cmAuthor id="555" name="Ashley Eberenz" initials="A" lastIdx="0" clrIdx="554"/>
  <p:cmAuthor id="556" name="muzi wei" initials="m" lastIdx="0" clrIdx="555"/>
  <p:cmAuthor id="557" name="未知用户56" initials="未" lastIdx="0" clrIdx="556"/>
  <p:cmAuthor id="558" name="未知用户55" initials="未" lastIdx="0" clrIdx="557"/>
  <p:cmAuthor id="559" name="LeeElva" initials="L" lastIdx="0" clrIdx="558"/>
  <p:cmAuthor id="560" name="唐可欣" initials="唐" lastIdx="0" clrIdx="559"/>
  <p:cmAuthor id="561" name="未知的使用者36" initials="未" lastIdx="0" clrIdx="560"/>
  <p:cmAuthor id="562" name="未知的使用者35" initials="未" lastIdx="0" clrIdx="561"/>
  <p:cmAuthor id="563" name="未知的使用者33" initials="未" lastIdx="0" clrIdx="562"/>
  <p:cmAuthor id="564" name="未知的使用者34" initials="未" lastIdx="0" clrIdx="563"/>
  <p:cmAuthor id="565" name="未知用户25" initials="未" lastIdx="0" clrIdx="564"/>
  <p:cmAuthor id="566" name="未知用户12" initials="未" lastIdx="0" clrIdx="565"/>
  <p:cmAuthor id="567" name="未知的使用者37" initials="未" lastIdx="0" clrIdx="566"/>
  <p:cmAuthor id="568" name="Harry xu" initials="H" lastIdx="0" clrIdx="567"/>
  <p:cmAuthor id="569" name="未知的使用者60" initials="未" lastIdx="0" clrIdx="568"/>
  <p:cmAuthor id="570" name="未知的使用者54" initials="未" lastIdx="0" clrIdx="569"/>
  <p:cmAuthor id="571" name="未知用户47" initials="未" lastIdx="0" clrIdx="570"/>
  <p:cmAuthor id="572" name="未知用户53" initials="未" lastIdx="0" clrIdx="571"/>
  <p:cmAuthor id="573" name="未知用户48" initials="未" lastIdx="0" clrIdx="572"/>
  <p:cmAuthor id="574" name="未知用户49" initials="未" lastIdx="0" clrIdx="573"/>
  <p:cmAuthor id="575" name="未知的使用者56" initials="未" lastIdx="0" clrIdx="574"/>
  <p:cmAuthor id="576" name="未知的使用者62" initials="未" lastIdx="0" clrIdx="575"/>
  <p:cmAuthor id="577" name="未知用户50" initials="未" lastIdx="0" clrIdx="576"/>
  <p:cmAuthor id="578" name="未知的使用者120" initials="未" lastIdx="0" clrIdx="577"/>
  <p:cmAuthor id="579" name="未知的使用者109" initials="未" lastIdx="0" clrIdx="578"/>
  <p:cmAuthor id="580" name="未知的使用者110" initials="未" lastIdx="0" clrIdx="579"/>
  <p:cmAuthor id="581" name="未知的使用者121" initials="未" lastIdx="0" clrIdx="580"/>
  <p:cmAuthor id="582" name="thomas" initials="t" lastIdx="0" clrIdx="581"/>
  <p:cmAuthor id="583" name="未知的使用者113" initials="未" lastIdx="0" clrIdx="582"/>
  <p:cmAuthor id="584" name="未知的使用者123" initials="未" lastIdx="0" clrIdx="583"/>
  <p:cmAuthor id="585" name="未知的使用者124" initials="未" lastIdx="0" clrIdx="584"/>
  <p:cmAuthor id="586" name="未知的使用者125" initials="未" lastIdx="0" clrIdx="585"/>
  <p:cmAuthor id="587" name="未知的使用者126" initials="未" lastIdx="0" clrIdx="586"/>
  <p:cmAuthor id="588" name="未知用户58" initials="未" lastIdx="0" clrIdx="587"/>
  <p:cmAuthor id="589" name="yuexuejun" initials="y" lastIdx="0" clrIdx="588"/>
  <p:cmAuthor id="590" name="未知的使用者76" initials="未" lastIdx="0" clrIdx="589"/>
  <p:cmAuthor id="591" name="未知的使用者73" initials="未" lastIdx="0" clrIdx="590"/>
  <p:cmAuthor id="592" name="未知的使用者68" initials="未" lastIdx="0" clrIdx="591"/>
  <p:cmAuthor id="593" name="曹尚" initials="cs" lastIdx="0" clrIdx="592"/>
  <p:cmAuthor id="594" name="未知的使用者69" initials="未" lastIdx="0" clrIdx="593"/>
  <p:cmAuthor id="595" name="未知的使用者43" initials="未" lastIdx="0" clrIdx="594"/>
  <p:cmAuthor id="596" name="未知的使用者40" initials="未" lastIdx="0" clrIdx="595"/>
  <p:cmAuthor id="597" name="未知的使用者55" initials="未" lastIdx="0" clrIdx="596"/>
  <p:cmAuthor id="598" name="不明使用者18" initials="不" lastIdx="0" clrIdx="597"/>
  <p:cmAuthor id="599" name="未知用户2" initials="未" lastIdx="0" clrIdx="598"/>
  <p:cmAuthor id="600" name="未知的使用者135" initials="未" lastIdx="0" clrIdx="599"/>
  <p:cmAuthor id="601" name="土豆一箩筐" initials="土" lastIdx="0" clrIdx="600"/>
  <p:cmAuthor id="602" name="赵媛媛" initials="赵" lastIdx="0" clrIdx="601"/>
  <p:cmAuthor id="603" name="yx" initials="yx" lastIdx="0" clrIdx="602"/>
  <p:cmAuthor id="604" name="dy" initials="d" lastIdx="0" clrIdx="603"/>
  <p:cmAuthor id="605" name="未知用户66" initials="未知用户66" lastIdx="0" clrIdx="604"/>
  <p:cmAuthor id="606" name="未知用户67" initials="未知用户67" lastIdx="0" clrIdx="605"/>
  <p:cmAuthor id="607" name="未知用户1" initials="未知用户1" lastIdx="0" clrIdx="606"/>
  <p:cmAuthor id="608" name="未知用户68" initials="未知用户68" lastIdx="0" clrIdx="607"/>
  <p:cmAuthor id="609" name="未知用户69" initials="未知用户69" lastIdx="0" clrIdx="608"/>
  <p:cmAuthor id="610" name="未知用户70" initials="未知用户70" lastIdx="0" clrIdx="609"/>
  <p:cmAuthor id="611" name="未知用户71" initials="未知用户71" lastIdx="0" clrIdx="610"/>
  <p:cmAuthor id="612" name="未知用户72" initials="未知用户72" lastIdx="0" clrIdx="611"/>
  <p:cmAuthor id="613" name="安 宝来" initials="安" lastIdx="0" clrIdx="612"/>
  <p:cmAuthor id="614" name="未知用户73" initials="未知用户73" lastIdx="0" clrIdx="613"/>
  <p:cmAuthor id="615" name="gt" initials="g" lastIdx="0" clrIdx="614"/>
  <p:cmAuthor id="616" name="未知用户15" initials="未知用户15" lastIdx="0" clrIdx="615"/>
  <p:cmAuthor id="617" name="person" initials="p" lastIdx="0" clrIdx="616"/>
  <p:cmAuthor id="618" name="xiaoxin" initials="x" lastIdx="0" clrIdx="617"/>
  <p:cmAuthor id="619" name="feng xingbo" initials="f" lastIdx="0" clrIdx="618"/>
  <p:cmAuthor id="620" name="lww" initials="L" lastIdx="0" clrIdx="619"/>
  <p:cmAuthor id="621" name="Regression" initials="R" lastIdx="0" clrIdx="620"/>
  <p:cmAuthor id="622" name="yangjiao@rapidesign.cn" initials="y" lastIdx="0" clrIdx="621"/>
  <p:cmAuthor id="623" name="Chun Chung YEH" initials="C" lastIdx="0" clrIdx="622"/>
  <p:cmAuthor id="624" name="Vicky" initials="V" lastIdx="0" clrIdx="623"/>
  <p:cmAuthor id="625" name="刘云轩" initials="刘" lastIdx="0" clrIdx="624"/>
  <p:cmAuthor id="626" name="sharon" initials="s" lastIdx="0" clrIdx="625"/>
  <p:cmAuthor id="627" name="未知的使用者81" initials="未" lastIdx="0" clrIdx="626"/>
  <p:cmAuthor id="628" name="仝德志" initials="仝" lastIdx="0" clrIdx="627"/>
  <p:cmAuthor id="629" name="黎黎 王" initials="黎王" lastIdx="0" clrIdx="628"/>
  <p:cmAuthor id="630" name="谢学斌" initials="谢" lastIdx="0" clrIdx="629"/>
  <p:cmAuthor id="631" name="xiping wang" initials="xw" lastIdx="0" clrIdx="630"/>
  <p:cmAuthor id="632" name="未知用户111" initials="未" lastIdx="0" clrIdx="631"/>
  <p:cmAuthor id="633" name="alpha" initials="a" lastIdx="0" clrIdx="632"/>
  <p:cmAuthor id="634" name="未知的使用者75" initials="未" lastIdx="0" clrIdx="633"/>
  <p:cmAuthor id="635" name="未知的使用者77" initials="未" lastIdx="0" clrIdx="634"/>
  <p:cmAuthor id="636" name="未知的使用者78" initials="未" lastIdx="0" clrIdx="635"/>
  <p:cmAuthor id="637" name="未知的使用者79" initials="未" lastIdx="0" clrIdx="636"/>
  <p:cmAuthor id="638" name="未知的使用者80" initials="未" lastIdx="0" clrIdx="637"/>
  <p:cmAuthor id="639" name="未知的使用者82" initials="未" lastIdx="0" clrIdx="638"/>
  <p:cmAuthor id="640" name="未知的使用者83" initials="未" lastIdx="0" clrIdx="639"/>
  <p:cmAuthor id="641" name="未知的使用者84" initials="未" lastIdx="0" clrIdx="640"/>
  <p:cmAuthor id="642" name="未知的使用者85" initials="未" lastIdx="0" clrIdx="641"/>
  <p:cmAuthor id="643" name="未知的使用者87" initials="未" lastIdx="0" clrIdx="642"/>
  <p:cmAuthor id="644" name="未知的使用者90" initials="未" lastIdx="0" clrIdx="643"/>
  <p:cmAuthor id="645" name="未知的使用者91" initials="未" lastIdx="0" clrIdx="644"/>
  <p:cmAuthor id="646" name="CHRISYU" initials="C" lastIdx="0" clrIdx="645"/>
  <p:cmAuthor id="647" name="5a2008163.com" initials="5" lastIdx="0" clrIdx="646"/>
  <p:cmAuthor id="648" name="liucunri" initials="l" lastIdx="0" clrIdx="647"/>
  <p:cmAuthor id="649" name="Unknown User48" initials="U" lastIdx="0" clrIdx="648"/>
  <p:cmAuthor id="650" name="Unknown User52" initials="U" lastIdx="0" clrIdx="649"/>
  <p:cmAuthor id="651" name="Unknown User50" initials="U" lastIdx="0" clrIdx="650"/>
  <p:cmAuthor id="652" name="PC" initials="P" lastIdx="0" clrIdx="651"/>
  <p:cmAuthor id="653" name="未知的使用者161" initials="未" lastIdx="0" clrIdx="652"/>
  <p:cmAuthor id="654" name="未知的使用者152" initials="未" lastIdx="0" clrIdx="653"/>
  <p:cmAuthor id="655" name="未知的使用者176" initials="未" lastIdx="0" clrIdx="654"/>
  <p:cmAuthor id="656" name="未知的使用者178" initials="未" lastIdx="0" clrIdx="655"/>
  <p:cmAuthor id="657" name="未知的使用者179" initials="未" lastIdx="0" clrIdx="656"/>
  <p:cmAuthor id="658" name="未知的使用者180" initials="未" lastIdx="0" clrIdx="657"/>
  <p:cmAuthor id="659" name="104556789@qq.com" initials="1" lastIdx="0" clrIdx="658"/>
  <p:cmAuthor id="660" name="汪勇" initials="汪" lastIdx="0" clrIdx="659"/>
  <p:cmAuthor id="661" name="业务组靳瑞升" initials="业" lastIdx="0" clrIdx="660"/>
  <p:cmAuthor id="662" name="秀娥 王" initials="秀王" lastIdx="0" clrIdx="661"/>
  <p:cmAuthor id="663" name="小熊" initials="小" lastIdx="0" clrIdx="662"/>
  <p:cmAuthor id="664" name="Ww." initials="W" lastIdx="0" clrIdx="663"/>
  <p:cmAuthor id="665" name="若＂相依灬" initials="若" lastIdx="0" clrIdx="664"/>
  <p:cmAuthor id="666" name="LLM" initials="L" lastIdx="0" clrIdx="665"/>
  <p:cmAuthor id="667" name="未知用户42" initials="未" lastIdx="0" clrIdx="666"/>
  <p:cmAuthor id="668" name="jialuo" initials="j" lastIdx="0" clrIdx="667"/>
  <p:cmAuthor id="669" name="Zhangyongqian" initials="Z" lastIdx="0" clrIdx="668"/>
  <p:cmAuthor id="670" name="一1381487801" initials="一" lastIdx="0" clrIdx="669"/>
  <p:cmAuthor id="671" name="夏源" initials="夏" lastIdx="0" clrIdx="670"/>
  <p:cmAuthor id="672" name="sj" initials="s" lastIdx="0" clrIdx="671"/>
  <p:cmAuthor id="673" name="魏延才" initials="魏" lastIdx="0" clrIdx="672"/>
  <p:cmAuthor id="674" name="杨庆甫" initials="杨" lastIdx="0" clrIdx="673"/>
  <p:cmAuthor id="675" name="人工智能" initials="人" lastIdx="0" clrIdx="674"/>
  <p:cmAuthor id="676" name="MICKEY_UG" initials="M" lastIdx="0" clrIdx="675"/>
  <p:cmAuthor id="677" name="WPS_1219284260" initials="W" lastIdx="0" clrIdx="676"/>
  <p:cmAuthor id="678" name="李林林" initials="李" lastIdx="0" clrIdx="677"/>
  <p:cmAuthor id="679" name="lin li" initials="ll" lastIdx="0" clrIdx="678"/>
  <p:cmAuthor id="680" name="肖 钦峰" initials="肖" lastIdx="0" clrIdx="679"/>
  <p:cmAuthor id="681" name="张 冰雷" initials="张" lastIdx="0" clrIdx="680"/>
  <p:cmAuthor id="682" name="ymt" initials="y" lastIdx="0" clrIdx="681"/>
  <p:cmAuthor id="683" name="MACBOOK" initials="M" lastIdx="0" clrIdx="682"/>
  <p:cmAuthor id="684" name="于涛" initials="于" lastIdx="0" clrIdx="683"/>
  <p:cmAuthor id="685" name="zhy" initials="z" lastIdx="0" clrIdx="684"/>
  <p:cmAuthor id="686" name="勤" initials="勤" lastIdx="0" clrIdx="685"/>
  <p:cmAuthor id="687" name="九哥" initials="九" lastIdx="0" clrIdx="686"/>
  <p:cmAuthor id="688" name="李雪" initials="李" lastIdx="0" clrIdx="687"/>
  <p:cmAuthor id="689" name="未知用户337" initials="未" lastIdx="0" clrIdx="688"/>
  <p:cmAuthor id="690" name="未知用户336" initials="未" lastIdx="0" clrIdx="689"/>
  <p:cmAuthor id="691" name="未知用户318" initials="未" lastIdx="0" clrIdx="690"/>
  <p:cmAuthor id="692" name="韩雨" initials="韩" lastIdx="0" clrIdx="691"/>
  <p:cmAuthor id="693" name="未知用户320" initials="未" lastIdx="0" clrIdx="692"/>
  <p:cmAuthor id="694" name="未知用户322" initials="未" lastIdx="0" clrIdx="693"/>
  <p:cmAuthor id="695" name="未知用户323" initials="未" lastIdx="0" clrIdx="694"/>
  <p:cmAuthor id="696" name="未知用户287" initials="未" lastIdx="0" clrIdx="695"/>
  <p:cmAuthor id="697" name="未知用户324" initials="未" lastIdx="0" clrIdx="696"/>
  <p:cmAuthor id="698" name="未知用户325" initials="未" lastIdx="0" clrIdx="697"/>
  <p:cmAuthor id="699" name="未知用户290" initials="未" lastIdx="0" clrIdx="698"/>
  <p:cmAuthor id="700" name="未知用户291" initials="未" lastIdx="0" clrIdx="699"/>
  <p:cmAuthor id="701" name="未知用户292" initials="未" lastIdx="0" clrIdx="700"/>
  <p:cmAuthor id="702" name="未知用户293" initials="未" lastIdx="0" clrIdx="701"/>
  <p:cmAuthor id="703" name="未知用户294" initials="未" lastIdx="0" clrIdx="702"/>
  <p:cmAuthor id="704" name="未知用户295" initials="未" lastIdx="0" clrIdx="703"/>
  <p:cmAuthor id="705" name="未知用户326" initials="未" lastIdx="0" clrIdx="704"/>
  <p:cmAuthor id="706" name="未知用户327" initials="未" lastIdx="0" clrIdx="705"/>
  <p:cmAuthor id="707" name="未知用户328" initials="未" lastIdx="0" clrIdx="706"/>
  <p:cmAuthor id="708" name="未知用户299" initials="未" lastIdx="0" clrIdx="707"/>
  <p:cmAuthor id="709" name="未知用户300" initials="未" lastIdx="0" clrIdx="708"/>
  <p:cmAuthor id="710" name="未知用户301" initials="未" lastIdx="0" clrIdx="709"/>
  <p:cmAuthor id="711" name="未知用户302" initials="未" lastIdx="0" clrIdx="710"/>
  <p:cmAuthor id="712" name="未知用户303" initials="未" lastIdx="0" clrIdx="711"/>
  <p:cmAuthor id="713" name="未知用户304" initials="未" lastIdx="0" clrIdx="712"/>
  <p:cmAuthor id="714" name="未知用户305" initials="未" lastIdx="0" clrIdx="713"/>
  <p:cmAuthor id="715" name="未知用户306" initials="未" lastIdx="0" clrIdx="714"/>
  <p:cmAuthor id="716" name="未知用户222" initials="未" lastIdx="0" clrIdx="715"/>
  <p:cmAuthor id="717" name="未知用户224" initials="未" lastIdx="0" clrIdx="716"/>
  <p:cmAuthor id="718" name="未知用户332" initials="未" lastIdx="0" clrIdx="717"/>
  <p:cmAuthor id="719" name="未知用户309" initials="未" lastIdx="0" clrIdx="718"/>
  <p:cmAuthor id="720" name="未知用户310" initials="未" lastIdx="0" clrIdx="719"/>
  <p:cmAuthor id="721" name="未知用户311" initials="未" lastIdx="0" clrIdx="720"/>
  <p:cmAuthor id="722" name="未知用户312" initials="未" lastIdx="0" clrIdx="721"/>
  <p:cmAuthor id="723" name="未知用户313" initials="未" lastIdx="0" clrIdx="722"/>
  <p:cmAuthor id="724" name="未知用户335" initials="未" lastIdx="0" clrIdx="723"/>
  <p:cmAuthor id="725" name="未知用户316" initials="未" lastIdx="0" clrIdx="724"/>
  <p:cmAuthor id="726" name="未知用户277" initials="未" lastIdx="0" clrIdx="725"/>
  <p:cmAuthor id="727" name="未知用户278" initials="未" lastIdx="0" clrIdx="726"/>
  <p:cmAuthor id="728" name="未知用户272" initials="未" lastIdx="0" clrIdx="727"/>
  <p:cmAuthor id="729" name="未知用户273" initials="未" lastIdx="0" clrIdx="728"/>
  <p:cmAuthor id="730" name="未知用户279" initials="未" lastIdx="0" clrIdx="729"/>
  <p:cmAuthor id="731" name="未知用户233" initials="未" lastIdx="0" clrIdx="730"/>
  <p:cmAuthor id="732" name="未知用户229" initials="未" lastIdx="0" clrIdx="731"/>
  <p:cmAuthor id="733" name="未知用户234" initials="未" lastIdx="0" clrIdx="732"/>
  <p:cmAuthor id="734" name="未知用户274" initials="未" lastIdx="0" clrIdx="733"/>
  <p:cmAuthor id="735" name="未知用户236" initials="未" lastIdx="0" clrIdx="734"/>
  <p:cmAuthor id="736" name="刘浩" initials="刘" lastIdx="0" clrIdx="735"/>
  <p:cmAuthor id="737" name="未知用户280" initials="未" lastIdx="0" clrIdx="736"/>
  <p:cmAuthor id="738" name="Vivian Liu" initials="VL" lastIdx="0" clrIdx="737"/>
  <p:cmAuthor id="739" name="未知用户238" initials="未" lastIdx="0" clrIdx="738"/>
  <p:cmAuthor id="740" name="杨 贺春" initials="杨" lastIdx="0" clrIdx="739"/>
  <p:cmAuthor id="741" name="未知用户239" initials="未" lastIdx="0" clrIdx="740"/>
  <p:cmAuthor id="742" name="伟哥" initials="伟哥" lastIdx="0" clrIdx="741"/>
  <p:cmAuthor id="743" name="未知用户240" initials="未" lastIdx="0" clrIdx="742"/>
  <p:cmAuthor id="744" name="wlj352" initials="w" lastIdx="0" clrIdx="743"/>
  <p:cmAuthor id="745" name="未知用户241" initials="未" lastIdx="0" clrIdx="744"/>
  <p:cmAuthor id="746" name="朗 月" initials="朗" lastIdx="0" clrIdx="745"/>
  <p:cmAuthor id="747" name="未知用户242" initials="未" lastIdx="0" clrIdx="746"/>
  <p:cmAuthor id="748" name="未知用户243" initials="未" lastIdx="0" clrIdx="747"/>
  <p:cmAuthor id="749" name="未知用户244" initials="未" lastIdx="0" clrIdx="748"/>
  <p:cmAuthor id="750" name="未知用户245" initials="未" lastIdx="0" clrIdx="749"/>
  <p:cmAuthor id="751" name="未知用户246" initials="未" lastIdx="0" clrIdx="750"/>
  <p:cmAuthor id="752" name="未知用户247" initials="未" lastIdx="0" clrIdx="751"/>
  <p:cmAuthor id="753" name="小延魔法师" initials="小" lastIdx="0" clrIdx="752"/>
  <p:cmAuthor id="754" name="未知用户248" initials="未" lastIdx="0" clrIdx="753"/>
  <p:cmAuthor id="755" name="徐 正国" initials="徐" lastIdx="0" clrIdx="754"/>
  <p:cmAuthor id="756" name="未知用户249" initials="未" lastIdx="0" clrIdx="755"/>
  <p:cmAuthor id="757" name="未知用户250" initials="未" lastIdx="0" clrIdx="756"/>
  <p:cmAuthor id="758" name="未知用户251" initials="未" lastIdx="0" clrIdx="757"/>
  <p:cmAuthor id="759" name="未知用户252" initials="未" lastIdx="0" clrIdx="758"/>
  <p:cmAuthor id="760" name="未知用户253" initials="未" lastIdx="0" clrIdx="759"/>
  <p:cmAuthor id="761" name="未知用户254" initials="未" lastIdx="0" clrIdx="760"/>
  <p:cmAuthor id="762" name="未知用户255" initials="未" lastIdx="0" clrIdx="761"/>
  <p:cmAuthor id="763" name="未知用户256" initials="未" lastIdx="0" clrIdx="762"/>
  <p:cmAuthor id="764" name="未知用户257" initials="未" lastIdx="0" clrIdx="763"/>
  <p:cmAuthor id="765" name="未知用户258" initials="未" lastIdx="0" clrIdx="764"/>
  <p:cmAuthor id="766" name="未知用户259" initials="未" lastIdx="0" clrIdx="765"/>
  <p:cmAuthor id="767" name="未知用户260" initials="未" lastIdx="0" clrIdx="766"/>
  <p:cmAuthor id="768" name="未知用户275" initials="未" lastIdx="0" clrIdx="767"/>
  <p:cmAuthor id="769" name="未知用户276" initials="未" lastIdx="0" clrIdx="768"/>
  <p:cmAuthor id="770" name="未知用户263" initials="未" lastIdx="0" clrIdx="769"/>
  <p:cmAuthor id="771" name="未知用户264" initials="未" lastIdx="0" clrIdx="770"/>
  <p:cmAuthor id="772" name="未知用户265" initials="未" lastIdx="0" clrIdx="771"/>
  <p:cmAuthor id="773" name="未知用户266" initials="未" lastIdx="0" clrIdx="772"/>
  <p:cmAuthor id="774" name="未知用户267" initials="未" lastIdx="0" clrIdx="773"/>
  <p:cmAuthor id="775" name="未知用户268" initials="未" lastIdx="0" clrIdx="774"/>
  <p:cmAuthor id="776" name="未知用户269" initials="未" lastIdx="0" clrIdx="775"/>
  <p:cmAuthor id="777" name="未知用户270" initials="未" lastIdx="0" clrIdx="776"/>
  <p:cmAuthor id="778" name="未知用户193" initials="未" lastIdx="0" clrIdx="777"/>
  <p:cmAuthor id="779" name="未知用户195" initials="未" lastIdx="0" clrIdx="778"/>
  <p:cmAuthor id="780" name="未知用户196" initials="未" lastIdx="0" clrIdx="779"/>
  <p:cmAuthor id="781" name="未知用户358" initials="未" lastIdx="0" clrIdx="780"/>
  <p:cmAuthor id="782" name="未知用户359" initials="未" lastIdx="0" clrIdx="781"/>
  <p:cmAuthor id="783" name="未知用户360" initials="未" lastIdx="0" clrIdx="782"/>
  <p:cmAuthor id="784" name="未知用户361" initials="未" lastIdx="0" clrIdx="783"/>
  <p:cmAuthor id="785" name="未知用户364" initials="未" lastIdx="0" clrIdx="784"/>
  <p:cmAuthor id="786" name="未知用户288" initials="未" lastIdx="0" clrIdx="785"/>
  <p:cmAuthor id="787" name="未知用户297" initials="未" lastIdx="0" clrIdx="786"/>
  <p:cmAuthor id="788" name="未知用户298" initials="未" lastIdx="0" clrIdx="787"/>
  <p:cmAuthor id="789" name="未知用户307" initials="未" lastIdx="0" clrIdx="788"/>
  <p:cmAuthor id="790" name="未知用户308" initials="未" lastIdx="0" clrIdx="789"/>
  <p:cmAuthor id="791" name="未知用户315" initials="未" lastIdx="0" clrIdx="790"/>
  <p:cmAuthor id="792" name="未知用户317" initials="未" lastIdx="0" clrIdx="791"/>
  <p:cmAuthor id="793" name="未知用户329" initials="未" lastIdx="0" clrIdx="792"/>
  <p:cmAuthor id="794" name="未知用户333" initials="未" lastIdx="0" clrIdx="793"/>
  <p:cmAuthor id="795" name="未知用户334" initials="未" lastIdx="0" clrIdx="794"/>
  <p:cmAuthor id="796" name="未知用户340" initials="未" lastIdx="0" clrIdx="795"/>
  <p:cmAuthor id="797" name="未知用户341" initials="未" lastIdx="0" clrIdx="796"/>
  <p:cmAuthor id="798" name="未知用户342" initials="未" lastIdx="0" clrIdx="797"/>
  <p:cmAuthor id="799" name="未知用户343" initials="未" lastIdx="0" clrIdx="798"/>
  <p:cmAuthor id="800" name="未知用户344" initials="未" lastIdx="0" clrIdx="799"/>
  <p:cmAuthor id="801" name="未知用户345" initials="未" lastIdx="0" clrIdx="800"/>
  <p:cmAuthor id="802" name="未知用户365" initials="未" lastIdx="0" clrIdx="801"/>
  <p:cmAuthor id="803" name="未知用户366" initials="未" lastIdx="0" clrIdx="802"/>
  <p:cmAuthor id="804" name="未知用户367" initials="未" lastIdx="0" clrIdx="803"/>
  <p:cmAuthor id="805" name="未知用户368" initials="未" lastIdx="0" clrIdx="804"/>
  <p:cmAuthor id="806" name="未知用户403" initials="未" lastIdx="0" clrIdx="805"/>
  <p:cmAuthor id="807" name="未知用户402" initials="未" lastIdx="0" clrIdx="806"/>
  <p:cmAuthor id="808" name="未知用户379" initials="未" lastIdx="0" clrIdx="807"/>
  <p:cmAuthor id="809" name="未知用户380" initials="未" lastIdx="0" clrIdx="808"/>
  <p:cmAuthor id="810" name="未知用户405" initials="未" lastIdx="0" clrIdx="809"/>
  <p:cmAuthor id="811" name="未知用户382" initials="未" lastIdx="0" clrIdx="810"/>
  <p:cmAuthor id="812" name="未知用户383" initials="未" lastIdx="0" clrIdx="811"/>
  <p:cmAuthor id="813" name="未知用户384" initials="未" lastIdx="0" clrIdx="812"/>
  <p:cmAuthor id="814" name="未知用户385" initials="未" lastIdx="0" clrIdx="813"/>
  <p:cmAuthor id="815" name="未知用户386" initials="未" lastIdx="0" clrIdx="814"/>
  <p:cmAuthor id="816" name="未知用户387" initials="未" lastIdx="0" clrIdx="815"/>
  <p:cmAuthor id="817" name="未知用户388" initials="未" lastIdx="0" clrIdx="816"/>
  <p:cmAuthor id="818" name="未知用户411" initials="未" lastIdx="0" clrIdx="817"/>
  <p:cmAuthor id="819" name="未知用户389" initials="未" lastIdx="0" clrIdx="818"/>
  <p:cmAuthor id="820" name="未知用户390" initials="未" lastIdx="0" clrIdx="819"/>
  <p:cmAuthor id="821" name="未知用户391" initials="未" lastIdx="0" clrIdx="820"/>
  <p:cmAuthor id="822" name="未知用户392" initials="未" lastIdx="0" clrIdx="821"/>
  <p:cmAuthor id="823" name="未知用户393" initials="未" lastIdx="0" clrIdx="822"/>
  <p:cmAuthor id="824" name="未知用户394" initials="未" lastIdx="0" clrIdx="823"/>
  <p:cmAuthor id="825" name="未知用户395" initials="未" lastIdx="0" clrIdx="824"/>
  <p:cmAuthor id="826" name="未知用户396" initials="未" lastIdx="0" clrIdx="825"/>
  <p:cmAuthor id="827" name="未知用户406" initials="未" lastIdx="0" clrIdx="826"/>
  <p:cmAuthor id="828" name="未知用户397" initials="未" lastIdx="0" clrIdx="827"/>
  <p:cmAuthor id="829" name="未知用户407" initials="未" lastIdx="0" clrIdx="828"/>
  <p:cmAuthor id="830" name="未知用户398" initials="未" lastIdx="0" clrIdx="829"/>
  <p:cmAuthor id="831" name="未知用户399" initials="未" lastIdx="0" clrIdx="830"/>
  <p:cmAuthor id="832" name="未知用户400" initials="未" lastIdx="0" clrIdx="831"/>
  <p:cmAuthor id="833" name="未知用户401" initials="未" lastIdx="0" clrIdx="832"/>
  <p:cmAuthor id="834" name="未知用户420" initials="未" lastIdx="0" clrIdx="833"/>
  <p:cmAuthor id="835" name="未知用户421" initials="未" lastIdx="0" clrIdx="834"/>
  <p:cmAuthor id="836" name="未知用户422" initials="未" lastIdx="0" clrIdx="835"/>
  <p:cmAuthor id="837" name="未知用户423" initials="未" lastIdx="0" clrIdx="836"/>
  <p:cmAuthor id="838" name="未知用户424" initials="未" lastIdx="0" clrIdx="837"/>
  <p:cmAuthor id="839" name="未知用户419" initials="未" lastIdx="0" clrIdx="838"/>
  <p:cmAuthor id="840" name="未知用户425" initials="未" lastIdx="0" clrIdx="839"/>
  <p:cmAuthor id="841" name="未知用户426" initials="未" lastIdx="0" clrIdx="840"/>
  <p:cmAuthor id="842" name="未知用户427" initials="未" lastIdx="0" clrIdx="841"/>
  <p:cmAuthor id="843" name="未知用户428" initials="未" lastIdx="0" clrIdx="842"/>
  <p:cmAuthor id="844" name="未知用户429" initials="未" lastIdx="0" clrIdx="843"/>
  <p:cmAuthor id="845" name="未知用户430" initials="未" lastIdx="0" clrIdx="844"/>
  <p:cmAuthor id="846" name="未知用户431" initials="未" lastIdx="0" clrIdx="845"/>
  <p:cmAuthor id="847" name="未知用户432" initials="未" lastIdx="0" clrIdx="846"/>
  <p:cmAuthor id="848" name="未知用户433" initials="未" lastIdx="0" clrIdx="847"/>
  <p:cmAuthor id="849" name="未知用户434" initials="未" lastIdx="0" clrIdx="848"/>
  <p:cmAuthor id="850" name="未知用户435" initials="未" lastIdx="0" clrIdx="849"/>
  <p:cmAuthor id="851" name="未知用户436" initials="未" lastIdx="0" clrIdx="850"/>
  <p:cmAuthor id="852" name="未知用户437" initials="未" lastIdx="0" clrIdx="851"/>
  <p:cmAuthor id="853" name="未知用户438" initials="未" lastIdx="0" clrIdx="852"/>
  <p:cmAuthor id="854" name="未知用户417" initials="未" lastIdx="0" clrIdx="853"/>
  <p:cmAuthor id="855" name="未知用户439" initials="未" lastIdx="0" clrIdx="854"/>
  <p:cmAuthor id="856" name="未知用户440" initials="未" lastIdx="0" clrIdx="855"/>
  <p:cmAuthor id="857" name="未知用户441" initials="未" lastIdx="0" clrIdx="856"/>
  <p:cmAuthor id="858" name="未知用户442" initials="未" lastIdx="0" clrIdx="857"/>
  <p:cmAuthor id="859" name="未知用户443" initials="未" lastIdx="0" clrIdx="858"/>
  <p:cmAuthor id="860" name="未知用户444" initials="未" lastIdx="0" clrIdx="859"/>
  <p:cmAuthor id="861" name="未知用户445" initials="未" lastIdx="0" clrIdx="860"/>
  <p:cmAuthor id="862" name="未知用户446" initials="未" lastIdx="0" clrIdx="861"/>
  <p:cmAuthor id="863" name="未知用户447" initials="未" lastIdx="0" clrIdx="862"/>
  <p:cmAuthor id="864" name="未知用户448" initials="未" lastIdx="0" clrIdx="863"/>
  <p:cmAuthor id="865" name="殷 积波" initials="殷" lastIdx="0" clrIdx="864"/>
  <p:cmAuthor id="866" name="启浩" initials="启" lastIdx="0" clrIdx="865"/>
  <p:cmAuthor id="867" name="袨?嗴?傤?" initials="袨" lastIdx="0" clrIdx="866"/>
  <p:cmAuthor id="868" name="林玲 郑" initials="林" lastIdx="0" clrIdx="867"/>
  <p:cmAuthor id="869" name="554154816@qq.com" initials="5" lastIdx="0" clrIdx="868"/>
  <p:cmAuthor id="870" name="未知用户192" initials="未" lastIdx="0" clrIdx="869"/>
  <p:cmAuthor id="871" name="张逸晨" initials="张" lastIdx="0" clrIdx="870"/>
  <p:cmAuthor id="872" name="雨林木风" initials="雨" lastIdx="0" clrIdx="871"/>
  <p:cmAuthor id="873" name="张洁01-lhq" initials="张" lastIdx="0" clrIdx="872"/>
  <p:cmAuthor id="874" name="池依曼" initials="池" lastIdx="0" clrIdx="873"/>
  <p:cmAuthor id="875" name="未知用户219" initials="未" lastIdx="0" clrIdx="874"/>
  <p:cmAuthor id="876" name="未知用户230" initials="未" lastIdx="0" clrIdx="875"/>
  <p:cmAuthor id="877" name="未知用户231" initials="未" lastIdx="0" clrIdx="876"/>
  <p:cmAuthor id="878" name="未知用户232" initials="未" lastIdx="0" clrIdx="877"/>
  <p:cmAuthor id="879" name="未知用户237" initials="未" lastIdx="0" clrIdx="878"/>
  <p:cmAuthor id="880" name="未知用户226" initials="未" lastIdx="0" clrIdx="879"/>
  <p:cmAuthor id="881" name="亚运 曹" initials="亚" lastIdx="0" clrIdx="880"/>
  <p:cmAuthor id="882" name="张正明" initials="张" lastIdx="0" clrIdx="881"/>
  <p:cmAuthor id="883" name="FANG SUN" initials="F" lastIdx="0" clrIdx="882"/>
  <p:cmAuthor id="884" name="富德生命人寿" initials="富" lastIdx="0" clrIdx="883"/>
  <p:cmAuthor id="885" name="袁缘" initials="袁" lastIdx="0" clrIdx="884"/>
  <p:cmAuthor id="886" name="未知用户416" initials="未" lastIdx="0" clrIdx="885"/>
  <p:cmAuthor id="887" name="未知用户404" initials="未" lastIdx="0" clrIdx="886"/>
  <p:cmAuthor id="888" name="未知用户408" initials="未" lastIdx="0" clrIdx="887"/>
  <p:cmAuthor id="889" name="未知用户409" initials="未" lastIdx="0" clrIdx="888"/>
  <p:cmAuthor id="890" name="未知用户412" initials="未" lastIdx="0" clrIdx="889"/>
  <p:cmAuthor id="891" name="未知用户413" initials="未" lastIdx="0" clrIdx="890"/>
  <p:cmAuthor id="892" name="未知用户414" initials="未" lastIdx="0" clrIdx="891"/>
  <p:cmAuthor id="893" name="未知用户415" initials="未" lastIdx="0" clrIdx="892"/>
  <p:cmAuthor id="894" name="未知用户215" initials="未" lastIdx="0" clrIdx="893"/>
  <p:cmAuthor id="895" name="未知用户217" initials="未" lastIdx="0" clrIdx="894"/>
  <p:cmAuthor id="896" name="未知用户261" initials="未" lastIdx="0" clrIdx="895"/>
  <p:cmAuthor id="897" name="未知用户371" initials="未" lastIdx="0" clrIdx="896"/>
  <p:cmAuthor id="898" name="未知用户370" initials="未" lastIdx="0" clrIdx="897"/>
  <p:cmAuthor id="899" name="未知用户347" initials="未" lastIdx="0" clrIdx="898"/>
  <p:cmAuthor id="900" name="未知用户348" initials="未" lastIdx="0" clrIdx="899"/>
  <p:cmAuthor id="901" name="未知用户286" initials="未" lastIdx="0" clrIdx="900"/>
  <p:cmAuthor id="902" name="未知用户45" initials="未" lastIdx="0" clrIdx="901"/>
  <p:cmAuthor id="903" name="未知用户373" initials="未" lastIdx="0" clrIdx="902"/>
  <p:cmAuthor id="904" name="未知用户350" initials="未" lastIdx="0" clrIdx="903"/>
  <p:cmAuthor id="905" name="未知用户218" initials="未" lastIdx="0" clrIdx="904"/>
  <p:cmAuthor id="906" name="未知用户351" initials="未" lastIdx="0" clrIdx="905"/>
  <p:cmAuthor id="907" name="未知用户352" initials="未" lastIdx="0" clrIdx="906"/>
  <p:cmAuthor id="908" name="未知用户353" initials="未" lastIdx="0" clrIdx="907"/>
  <p:cmAuthor id="909" name="未知用户354" initials="未" lastIdx="0" clrIdx="908"/>
  <p:cmAuthor id="910" name="未知用户355" initials="未" lastIdx="0" clrIdx="909"/>
  <p:cmAuthor id="911" name="未知用户356" initials="未" lastIdx="0" clrIdx="910"/>
  <p:cmAuthor id="912" name="未知用户378" initials="未" lastIdx="0" clrIdx="911"/>
  <p:cmAuthor id="913" name="未知用户357" initials="未" lastIdx="0" clrIdx="912"/>
  <p:cmAuthor id="914" name="未知用户362" initials="未" lastIdx="0" clrIdx="913"/>
  <p:cmAuthor id="915" name="未知用户363" initials="未" lastIdx="0" clrIdx="914"/>
  <p:cmAuthor id="916" name="未知用户374" initials="未" lastIdx="0" clrIdx="915"/>
  <p:cmAuthor id="917" name="未知用户375" initials="未" lastIdx="0" clrIdx="916"/>
  <p:cmAuthor id="918" name="未知用户369" initials="未" lastIdx="0" clrIdx="917"/>
  <p:cmAuthor id="919" name="未知用户376" initials="未" lastIdx="0" clrIdx="918"/>
  <p:cmAuthor id="920" name="未知用户377" initials="未" lastIdx="0" clrIdx="919"/>
  <p:cmAuthor id="921" name="未知用户372" initials="未" lastIdx="0" clrIdx="920"/>
  <p:cmAuthor id="922" name="Xzjd" initials="X" lastIdx="0" clrIdx="921"/>
  <p:cmAuthor id="923" name="未知用户466" initials="未" lastIdx="0" clrIdx="922"/>
  <p:cmAuthor id="924" name="未知用户460" initials="未" lastIdx="0" clrIdx="923"/>
  <p:cmAuthor id="925" name="未知用户454" initials="未" lastIdx="0" clrIdx="924"/>
  <p:cmAuthor id="926" name="未知用户461" initials="未" lastIdx="0" clrIdx="925"/>
  <p:cmAuthor id="927" name="未知用户455" initials="未" lastIdx="0" clrIdx="926"/>
  <p:cmAuthor id="928" name="未知用户462" initials="未" lastIdx="0" clrIdx="927"/>
  <p:cmAuthor id="929" name="未知用户465" initials="未" lastIdx="0" clrIdx="928"/>
  <p:cmAuthor id="930" name="未知用户457" initials="未" lastIdx="0" clrIdx="929"/>
  <p:cmAuthor id="931" name="未知用户450" initials="未" lastIdx="0" clrIdx="930"/>
  <p:cmAuthor id="932" name="未知用户463" initials="未" lastIdx="0" clrIdx="931"/>
  <p:cmAuthor id="933" name="未知用户467" initials="未" lastIdx="0" clrIdx="932"/>
  <p:cmAuthor id="934" name="未知用户468" initials="未" lastIdx="0" clrIdx="933"/>
  <p:cmAuthor id="935" name="未知用户469" initials="未" lastIdx="0" clrIdx="934"/>
  <p:cmAuthor id="936" name="未知用户458" initials="未" lastIdx="0" clrIdx="935"/>
  <p:cmAuthor id="937" name="未知用户470" initials="未" lastIdx="0" clrIdx="936"/>
  <p:cmAuthor id="938" name="未知用户471" initials="未" lastIdx="0" clrIdx="937"/>
  <p:cmAuthor id="939" name="未知用户472" initials="未" lastIdx="0" clrIdx="938"/>
  <p:cmAuthor id="940" name="未知用户473" initials="未" lastIdx="0" clrIdx="939"/>
  <p:cmAuthor id="941" name="未知用户235" initials="未" lastIdx="0" clrIdx="940"/>
  <p:cmAuthor id="942" name="未知用户453" initials="未" lastIdx="0" clrIdx="941"/>
  <p:cmAuthor id="943" name="未知用户474" initials="未" lastIdx="0" clrIdx="942"/>
  <p:cmAuthor id="944" name="未知用户475" initials="未" lastIdx="0" clrIdx="943"/>
  <p:cmAuthor id="945" name="未知用户476" initials="未" lastIdx="0" clrIdx="944"/>
  <p:cmAuthor id="946" name="未知用户459" initials="未" lastIdx="0" clrIdx="945"/>
  <p:cmAuthor id="947" name="仇怿俊" initials="仇" lastIdx="0" clrIdx="946"/>
  <p:cmAuthor id="948" name="未知用户489" initials="未" lastIdx="0" clrIdx="947"/>
  <p:cmAuthor id="949" name="mei shuo" initials="mei shuo" lastIdx="0" clrIdx="948"/>
  <p:cmAuthor id="950" name="未知用户488" initials="未" lastIdx="0" clrIdx="949"/>
  <p:cmAuthor id="951" name="王薇（政企）" initials="u" lastIdx="0" clrIdx="950"/>
  <p:cmAuthor id="952" name="未知用户490" initials="未" lastIdx="0" clrIdx="951"/>
  <p:cmAuthor id="953" name="未知用户162" initials="未" lastIdx="0" clrIdx="952"/>
  <p:cmAuthor id="954" name="未知用户477" initials="未" lastIdx="0" clrIdx="953"/>
  <p:cmAuthor id="955" name="未知用户478" initials="未" lastIdx="0" clrIdx="954"/>
  <p:cmAuthor id="956" name="未知用户146" initials="未" lastIdx="0" clrIdx="955"/>
  <p:cmAuthor id="957" name="未知用户479" initials="未" lastIdx="0" clrIdx="956"/>
  <p:cmAuthor id="958" name="未知用户147" initials="未" lastIdx="0" clrIdx="957"/>
  <p:cmAuthor id="959" name="未知用户480" initials="未" lastIdx="0" clrIdx="958"/>
  <p:cmAuthor id="960" name="刘仕俭" initials="刘" lastIdx="0" clrIdx="959"/>
  <p:cmAuthor id="961" name="未知用户481" initials="未" lastIdx="0" clrIdx="960"/>
  <p:cmAuthor id="962" name="Changing Zhuang" initials="C" lastIdx="0" clrIdx="961"/>
  <p:cmAuthor id="963" name="未知用户482" initials="未" lastIdx="0" clrIdx="962"/>
  <p:cmAuthor id="964" name="未知用户483" initials="未" lastIdx="0" clrIdx="963"/>
  <p:cmAuthor id="965" name="未知用户178" initials="未" lastIdx="0" clrIdx="964"/>
  <p:cmAuthor id="966" name="未知用户484" initials="未" lastIdx="0" clrIdx="965"/>
  <p:cmAuthor id="967" name="未知用户179" initials="未" lastIdx="0" clrIdx="966"/>
  <p:cmAuthor id="968" name="未知用户485" initials="未" lastIdx="0" clrIdx="967"/>
  <p:cmAuthor id="969" name="未知用户180" initials="未" lastIdx="0" clrIdx="968"/>
  <p:cmAuthor id="970" name="未知用户486" initials="未" lastIdx="0" clrIdx="969"/>
  <p:cmAuthor id="971" name="未知用户181" initials="未" lastIdx="0" clrIdx="970"/>
  <p:cmAuthor id="972" name="未知用户452" initials="未" lastIdx="0" clrIdx="971"/>
  <p:cmAuthor id="973" name="未知用户182" initials="未" lastIdx="0" clrIdx="972"/>
  <p:cmAuthor id="974" name="未知用户456" initials="未" lastIdx="0" clrIdx="973"/>
  <p:cmAuthor id="975" name="未知用户183" initials="未" lastIdx="0" clrIdx="974"/>
  <p:cmAuthor id="976" name="未知用户464" initials="未" lastIdx="0" clrIdx="975"/>
  <p:cmAuthor id="977" name="未知用户184" initials="未" lastIdx="0" clrIdx="976"/>
  <p:cmAuthor id="978" name="未知用户487" initials="未" lastIdx="0" clrIdx="977"/>
  <p:cmAuthor id="979" name="未知用户187" initials="未" lastIdx="0" clrIdx="978"/>
  <p:cmAuthor id="980" name="未知用户185" initials="未" lastIdx="0" clrIdx="979"/>
  <p:cmAuthor id="981" name="未知用户186" initials="未" lastIdx="0" clrIdx="980"/>
  <p:cmAuthor id="982" name="哒哒 熊猫" initials="哒" lastIdx="0" clrIdx="981"/>
  <p:cmAuthor id="983" name="Yun-Ting Tseng" initials="Y" lastIdx="0" clrIdx="982"/>
  <p:cmAuthor id="984" name="Miss 豆" initials="M" lastIdx="0" clrIdx="983"/>
  <p:cmAuthor id="985" name="G" initials="G" lastIdx="0" clrIdx="984"/>
  <p:cmAuthor id="986" name="seki" initials="s" lastIdx="0" clrIdx="985"/>
  <p:cmAuthor id="987" name="我" initials="我" lastIdx="0" clrIdx="986"/>
  <p:cmAuthor id="988" name="??" initials="?" lastIdx="0" clrIdx="987"/>
  <p:cmAuthor id="989" name="未知用户108" initials="未" lastIdx="0" clrIdx="988"/>
  <p:cmAuthor id="990" name="百里 长青" initials="百" lastIdx="0" clrIdx="989"/>
  <p:cmAuthor id="991" name="Dizzy" initials="D" lastIdx="0" clrIdx="990"/>
  <p:cmAuthor id="992" name="倚海听风" initials="倚" lastIdx="0" clrIdx="991"/>
  <p:cmAuthor id="993" name="Gallivan, John-Paul {MDAO~Basel}" initials="G" lastIdx="0" clrIdx="992"/>
  <p:cmAuthor id="994" name="Helms, Hans-Joachim {MDBA~Basel}" initials="H" lastIdx="0" clrIdx="993"/>
  <p:cmAuthor id="995" name="Codon Medical" initials="C" lastIdx="0" clrIdx="994"/>
  <p:cmAuthor id="996" name="David Morgan (HI)" initials="D" lastIdx="0" clrIdx="995"/>
  <p:cmAuthor id="997" name="Kate Sillitoe (HI)" initials="K" lastIdx="0" clrIdx="996"/>
  <p:cmAuthor id="998" name="孟轩君" initials="孟" lastIdx="0" clrIdx="997"/>
  <p:cmAuthor id="999" name="miaott" initials="m" lastIdx="0" clrIdx="998"/>
  <p:cmAuthor id="1000" name="齐涛" initials="齐" lastIdx="0" clrIdx="999"/>
  <p:cmAuthor id="1001" name="zhaoby01" initials="z" lastIdx="0" clrIdx="1000"/>
  <p:cmAuthor id="1002" name="Lydia" initials="L" lastIdx="0" clrIdx="1001"/>
  <p:cmAuthor id="1003" name="fengyuan03" initials="f" lastIdx="0" clrIdx="1002"/>
  <p:cmAuthor id="1004" name="xusha" initials="x" lastIdx="0" clrIdx="1003"/>
  <p:cmAuthor id="1005" name="李 东科" initials="李" lastIdx="0" clrIdx="1004"/>
  <p:cmAuthor id="1006" name="何富军" initials="何" lastIdx="0" clrIdx="1005"/>
  <p:cmAuthor id="1007" name="闫秀丽" initials="闫" lastIdx="0" clrIdx="1006"/>
  <p:cmAuthor id="1008" name="fafa" initials="f" lastIdx="0" clrIdx="1007"/>
  <p:cmAuthor id="1009" name="qatr130" initials="q" lastIdx="0" clrIdx="1008"/>
  <p:cmAuthor id="1010" name="橙子" initials="橙" lastIdx="0" clrIdx="1009"/>
  <p:cmAuthor id="1011" name="加 林" initials="加" lastIdx="0" clrIdx="1010"/>
  <p:cmAuthor id="1012" name="wenle369@sina.com" initials="w" lastIdx="0" clrIdx="1011"/>
  <p:cmAuthor id="1013" name="未知用户418" initials="未" lastIdx="0" clrIdx="1012"/>
  <p:cmAuthor id="1014" name="未知用户271" initials="未" lastIdx="0" clrIdx="1013"/>
  <p:cmAuthor id="1015" name="think" initials="t" lastIdx="0" clrIdx="1014"/>
  <p:cmAuthor id="1016" name="过 去" initials="过" lastIdx="0" clrIdx="1015"/>
  <p:cmAuthor id="1017" name="ChinaUser" initials="C" lastIdx="0" clrIdx="1016"/>
  <p:cmAuthor id="1018" name="linkplus" initials="l" lastIdx="0" clrIdx="1017"/>
  <p:cmAuthor id="1019" name="未知用户118" initials="未" lastIdx="0" clrIdx="1018"/>
  <p:cmAuthor id="1020" name="未知用户119" initials="未" lastIdx="0" clrIdx="1019"/>
  <p:cmAuthor id="1021" name="未知用户120" initials="未" lastIdx="0" clrIdx="1020"/>
  <p:cmAuthor id="1022" name="未知用户121" initials="未" lastIdx="0" clrIdx="1021"/>
  <p:cmAuthor id="1023" name="未知用户122" initials="未" lastIdx="0" clrIdx="1022"/>
  <p:cmAuthor id="1024" name="未知用户123" initials="未" lastIdx="0" clrIdx="1023"/>
  <p:cmAuthor id="1025" name="未知用户124" initials="未" lastIdx="0" clrIdx="1024"/>
  <p:cmAuthor id="1026" name="未知用户125" initials="未" lastIdx="0" clrIdx="1025"/>
  <p:cmAuthor id="1027" name="未知用户126" initials="未" lastIdx="0" clrIdx="1026"/>
  <p:cmAuthor id="1028" name="未知用户127" initials="未" lastIdx="0" clrIdx="1027"/>
  <p:cmAuthor id="1029" name="未知用户128" initials="未" lastIdx="0" clrIdx="1028"/>
  <p:cmAuthor id="1030" name="未知用户129" initials="未" lastIdx="0" clrIdx="1029"/>
  <p:cmAuthor id="1031" name="未知用户130" initials="未" lastIdx="0" clrIdx="1030"/>
  <p:cmAuthor id="1032" name="未知用户131" initials="未" lastIdx="0" clrIdx="1031"/>
  <p:cmAuthor id="1033" name="未知用户132" initials="未" lastIdx="0" clrIdx="1032"/>
  <p:cmAuthor id="1034" name="未知用户133" initials="未" lastIdx="0" clrIdx="1033"/>
  <p:cmAuthor id="1035" name="未知用户134" initials="未" lastIdx="0" clrIdx="1034"/>
  <p:cmAuthor id="1036" name="未知用户135" initials="未" lastIdx="0" clrIdx="1035"/>
  <p:cmAuthor id="1037" name="未知用户136" initials="未" lastIdx="0" clrIdx="1036"/>
  <p:cmAuthor id="1038" name="未知用户137" initials="未" lastIdx="0" clrIdx="1037"/>
  <p:cmAuthor id="1039" name="未知用户138" initials="未" lastIdx="0" clrIdx="1038"/>
  <p:cmAuthor id="1040" name="未知用户141" initials="未" lastIdx="0" clrIdx="1039"/>
  <p:cmAuthor id="1041" name="未知用户142" initials="未" lastIdx="0" clrIdx="1040"/>
  <p:cmAuthor id="1042" name="未知用户143" initials="未" lastIdx="0" clrIdx="1041"/>
  <p:cmAuthor id="1043" name="未知用户144" initials="未" lastIdx="0" clrIdx="1042"/>
  <p:cmAuthor id="1044" name="未知用户145" initials="未" lastIdx="0" clrIdx="1043"/>
  <p:cmAuthor id="1045" name="未知用户114" initials="未" lastIdx="0" clrIdx="1044"/>
  <p:cmAuthor id="1046" name="未知用户115" initials="未" lastIdx="0" clrIdx="1045"/>
  <p:cmAuthor id="1047" name="未知用户116" initials="未" lastIdx="0" clrIdx="1046"/>
  <p:cmAuthor id="1048" name="未知用户117" initials="未" lastIdx="0" clrIdx="1047"/>
  <p:cmAuthor id="1049" name="未知用户139" initials="未" lastIdx="0" clrIdx="1048"/>
  <p:cmAuthor id="1050" name="未知用户188" initials="未" lastIdx="0" clrIdx="1049"/>
  <p:cmAuthor id="1051" name="未知用户189" initials="未" lastIdx="0" clrIdx="1050"/>
  <p:cmAuthor id="1052" name="未知用户165" initials="未" lastIdx="0" clrIdx="1051"/>
  <p:cmAuthor id="1053" name="未知用户166" initials="未" lastIdx="0" clrIdx="1052"/>
  <p:cmAuthor id="1054" name="未知用户167" initials="未" lastIdx="0" clrIdx="1053"/>
  <p:cmAuthor id="1055" name="未知用户168" initials="未" lastIdx="0" clrIdx="1054"/>
  <p:cmAuthor id="1056" name="未知用户169" initials="未" lastIdx="0" clrIdx="1055"/>
  <p:cmAuthor id="1057" name="未知用户170" initials="未" lastIdx="0" clrIdx="1056"/>
  <p:cmAuthor id="1058" name="未知用户171" initials="未" lastIdx="0" clrIdx="1057"/>
  <p:cmAuthor id="1059" name="未知用户172" initials="未" lastIdx="0" clrIdx="1058"/>
  <p:cmAuthor id="1060" name="未知用户173" initials="未" lastIdx="0" clrIdx="1059"/>
  <p:cmAuthor id="1061" name="未知用户174" initials="未" lastIdx="0" clrIdx="1060"/>
  <p:cmAuthor id="1062" name="未知用户175" initials="未" lastIdx="0" clrIdx="1061"/>
  <p:cmAuthor id="1063" name="未知用户176" initials="未" lastIdx="0" clrIdx="1062"/>
  <p:cmAuthor id="1064" name="未知用户65" initials="未" lastIdx="0" clrIdx="1063"/>
  <p:cmAuthor id="1065" name="alen" initials="a" lastIdx="0" clrIdx="1064"/>
  <p:cmAuthor id="1066" name="USER" initials="U" lastIdx="0" clrIdx="1065"/>
  <p:cmAuthor id="1067" name="王 一鸣" initials="王" lastIdx="0" clrIdx="1066"/>
  <p:cmAuthor id="1068" name="Well Li" initials="W" lastIdx="0" clrIdx="1067"/>
  <p:cmAuthor id="1069" name="任俊宣" initials="任" lastIdx="0" clrIdx="1068"/>
  <p:cmAuthor id="1070" name="未知用户198" initials="未" lastIdx="0" clrIdx="1069"/>
  <p:cmAuthor id="1071" name="未知用户150" initials="未" lastIdx="0" clrIdx="1070"/>
  <p:cmAuthor id="1072" name="未知用户220" initials="未" lastIdx="0" clrIdx="1071"/>
  <p:cmAuthor id="1073" name="未知用户221" initials="未" lastIdx="0" clrIdx="1072"/>
  <p:cmAuthor id="1074" name="未知用户199" initials="未" lastIdx="0" clrIdx="1073"/>
  <p:cmAuthor id="1075" name="未知用户200" initials="未" lastIdx="0" clrIdx="1074"/>
  <p:cmAuthor id="1076" name="未知用户201" initials="未" lastIdx="0" clrIdx="1075"/>
  <p:cmAuthor id="1077" name="未知用户214" initials="未" lastIdx="0" clrIdx="1076"/>
  <p:cmAuthor id="1078" name="未知用户216" initials="未" lastIdx="0" clrIdx="1077"/>
  <p:cmAuthor id="1079" name="未知用户202" initials="未" lastIdx="0" clrIdx="1078"/>
  <p:cmAuthor id="1080" name="未知用户203" initials="未" lastIdx="0" clrIdx="1079"/>
  <p:cmAuthor id="1081" name="未知用户204" initials="未" lastIdx="0" clrIdx="1080"/>
  <p:cmAuthor id="1082" name="未知用户205" initials="未" lastIdx="0" clrIdx="1081"/>
  <p:cmAuthor id="1083" name="未知用户206" initials="未" lastIdx="0" clrIdx="1082"/>
  <p:cmAuthor id="1084" name="未知用户207" initials="未" lastIdx="0" clrIdx="1083"/>
  <p:cmAuthor id="1085" name="未知用户208" initials="未" lastIdx="0" clrIdx="1084"/>
  <p:cmAuthor id="1086" name="未知用户209" initials="未" lastIdx="0" clrIdx="1085"/>
  <p:cmAuthor id="1087" name="未知用户210" initials="未" lastIdx="0" clrIdx="1086"/>
  <p:cmAuthor id="1088" name="未知用户213" initials="未" lastIdx="0" clrIdx="1087"/>
  <p:cmAuthor id="1089" name="未知用户211" initials="未" lastIdx="0" clrIdx="1088"/>
  <p:cmAuthor id="1090" name="?定义" initials="?" lastIdx="0" clrIdx="1089"/>
  <p:cmAuthor id="1091" name="sxp" initials="s" lastIdx="0" clrIdx="1090"/>
  <p:cmAuthor id="1092" name="allan" initials="a" lastIdx="0" clrIdx="1091"/>
  <p:cmAuthor id="1093" name="王 金谦" initials="王" lastIdx="0" clrIdx="1092"/>
  <p:cmAuthor id="1094" name="未知用户197" initials="未" lastIdx="0" clrIdx="1093"/>
  <p:cmAuthor id="1095" name="群智集" initials="群" lastIdx="0" clrIdx="1094"/>
  <p:cmAuthor id="1096" name="郏 鹏" initials="郏" lastIdx="0" clrIdx="1095"/>
  <p:cmAuthor id="1097" name="郏鹏" initials="M" lastIdx="0" clrIdx="1096"/>
  <p:cmAuthor id="1098" name="殷格非" initials="殷" lastIdx="0" clrIdx="1097"/>
  <p:cmAuthor id="1099" name="z r" initials="zr" lastIdx="0" clrIdx="1098"/>
  <p:cmAuthor id="1100" name="lc xue" initials="lx" lastIdx="0" clrIdx="1099"/>
  <p:cmAuthor id="1101" name="孟芳芳（借调）" initials="V" lastIdx="0" clrIdx="1100"/>
  <p:cmAuthor id="1102" name="洪儒" initials="洪" lastIdx="0" clrIdx="1101"/>
  <p:cmAuthor id="1103" name="张莹" initials="张" lastIdx="0" clrIdx="1102"/>
  <p:cmAuthor id="1104" name="苏瑜萱哇！" initials="苏" lastIdx="0" clrIdx="1103"/>
  <p:cmAuthor id="1105" name="刘书聪" initials="刘" lastIdx="0" clrIdx="1104"/>
  <p:cmAuthor id="1106" name="信息化" initials="信" lastIdx="0" clrIdx="1105"/>
  <p:cmAuthor id="1107" name="Qingxin" initials="Q" lastIdx="0" clrIdx="1106"/>
  <p:cmAuthor id="1108" name="Isaac" initials="I" lastIdx="0" clrIdx="1107"/>
  <p:cmAuthor id="1109" name="崔小羽" initials="L" lastIdx="0" clrIdx="1108"/>
  <p:cmAuthor id="1110" name="HyperBingo" initials="H" lastIdx="0" clrIdx="1109"/>
  <p:cmAuthor id="1111" name="yaojieling" initials="y" lastIdx="0" clrIdx="1110"/>
  <p:cmAuthor id="1112" name="燕垒生" initials="燕" lastIdx="0" clrIdx="1111"/>
  <p:cmAuthor id="1113" name="JIN" initials="J" lastIdx="0" clrIdx="1112"/>
  <p:cmAuthor id="1114" name="未知用户8" initials="未" lastIdx="0" clrIdx="1113"/>
  <p:cmAuthor id="1115" name="lmw" initials="l" lastIdx="0" clrIdx="1114"/>
  <p:cmAuthor id="1116" name="林筱妍" initials="林" lastIdx="0" clrIdx="1115"/>
  <p:cmAuthor id="1117" name="Shasha" initials="S" lastIdx="0" clrIdx="1116"/>
  <p:cmAuthor id="1118" name="w" initials="w" lastIdx="0" clrIdx="1117"/>
  <p:cmAuthor id="1119" name="杨诗东" initials="杨" lastIdx="0" clrIdx="1118"/>
  <p:cmAuthor id="1120" name="zhang Kevin" initials="zK" lastIdx="0" clrIdx="1119"/>
  <p:cmAuthor id="1121" name="王桂云" initials="王" lastIdx="0" clrIdx="112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B9BD5"/>
    <a:srgbClr val="E3F3F2"/>
    <a:srgbClr val="FFFFFF"/>
    <a:srgbClr val="209A85"/>
    <a:srgbClr val="1B8F79"/>
    <a:srgbClr val="008492"/>
    <a:srgbClr val="9AC7C9"/>
    <a:srgbClr val="828C9B"/>
    <a:srgbClr val="44546A"/>
    <a:srgbClr val="0D89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41" autoAdjust="0"/>
    <p:restoredTop sz="94660"/>
  </p:normalViewPr>
  <p:slideViewPr>
    <p:cSldViewPr snapToGrid="0">
      <p:cViewPr>
        <p:scale>
          <a:sx n="66" d="100"/>
          <a:sy n="66" d="100"/>
        </p:scale>
        <p:origin x="78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7" Type="http://schemas.openxmlformats.org/officeDocument/2006/relationships/tags" Target="tags/tag210.xml"/><Relationship Id="rId76" Type="http://schemas.openxmlformats.org/officeDocument/2006/relationships/commentAuthors" Target="commentAuthors.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handoutMaster" Target="handoutMasters/handoutMaster1.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AECE4-D632-437F-9C42-22F9B76FE28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4ECA83-BC4F-44D2-9786-4893DCA926D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pPr algn="l"/>
            <a:endParaRPr kumimoji="1" lang="zh-CN" altLang="en-US"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灯片编号占位符 3"/>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pPr algn="l"/>
            <a:endParaRPr kumimoji="1" lang="zh-CN" altLang="en-US"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灯片编号占位符 3"/>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pPr algn="l"/>
            <a:endParaRPr kumimoji="1" lang="zh-CN" altLang="en-US"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灯片编号占位符 3"/>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pPr algn="l"/>
            <a:endParaRPr kumimoji="1" lang="zh-CN" altLang="en-US" dirty="0">
              <a:solidFill>
                <a:schemeClr val="bg1"/>
              </a:solidFill>
              <a:latin typeface="微软雅黑" panose="020B0503020204020204" pitchFamily="34" charset="-122"/>
              <a:ea typeface="微软雅黑" panose="020B0503020204020204" pitchFamily="34" charset="-122"/>
              <a:sym typeface="+mn-ea"/>
            </a:endParaRPr>
          </a:p>
        </p:txBody>
      </p:sp>
      <p:sp>
        <p:nvSpPr>
          <p:cNvPr id="4" name="灯片编号占位符 3"/>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9057640" y="6356350"/>
            <a:ext cx="2743200" cy="365125"/>
          </a:xfrm>
        </p:spPr>
        <p:txBody>
          <a:bodyPr/>
          <a:lstStyle>
            <a:lvl1pPr>
              <a:defRPr sz="1600">
                <a:latin typeface="微软雅黑" panose="020B0503020204020204" pitchFamily="34" charset="-122"/>
                <a:ea typeface="微软雅黑" panose="020B0503020204020204" pitchFamily="34" charset="-122"/>
              </a:defRPr>
            </a:lvl1p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406A3A-B0F9-4CA7-B9FA-E5DCD0E6FCE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EB040-DE28-4918-A5AA-DE13ADD2AA5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tags" Target="../tags/tag153.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tags" Target="../tags/tag154.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tags" Target="../tags/tag155.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tags" Target="../tags/tag156.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tags" Target="../tags/tag157.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58.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tags" Target="../tags/tag159.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tags" Target="../tags/tag160.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tags" Target="../tags/tag161.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tags" Target="../tags/tag162.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8" Type="http://schemas.openxmlformats.org/officeDocument/2006/relationships/notesSlide" Target="../notesSlides/notesSlide2.xml"/><Relationship Id="rId27" Type="http://schemas.openxmlformats.org/officeDocument/2006/relationships/slideLayout" Target="../slideLayouts/slideLayout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tags" Target="../tags/tag163.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tags" Target="../tags/tag164.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tags" Target="../tags/tag165.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tags" Target="../tags/tag166.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tags" Target="../tags/tag167.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tags" Target="../tags/tag168.xm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tags" Target="../tags/tag169.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tags" Target="../tags/tag170.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tags" Target="../tags/tag171.xml"/><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72.xml"/><Relationship Id="rId2" Type="http://schemas.openxmlformats.org/officeDocument/2006/relationships/image" Target="../media/image26.png"/><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3.xml"/><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74.xml"/><Relationship Id="rId2" Type="http://schemas.openxmlformats.org/officeDocument/2006/relationships/image" Target="../media/image29.png"/><Relationship Id="rId1"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tags" Target="../tags/tag17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tags" Target="../tags/tag176.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tags" Target="../tags/tag17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8.xml"/><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9.xml"/><Relationship Id="rId1" Type="http://schemas.openxmlformats.org/officeDocument/2006/relationships/image" Target="../media/image31.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80.xml"/><Relationship Id="rId2" Type="http://schemas.openxmlformats.org/officeDocument/2006/relationships/image" Target="../media/image33.png"/><Relationship Id="rId1" Type="http://schemas.openxmlformats.org/officeDocument/2006/relationships/image" Target="../media/image32.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7.xml"/><Relationship Id="rId3" Type="http://schemas.openxmlformats.org/officeDocument/2006/relationships/tags" Target="../tags/tag181.xml"/><Relationship Id="rId2" Type="http://schemas.openxmlformats.org/officeDocument/2006/relationships/image" Target="../media/image35.png"/><Relationship Id="rId1" Type="http://schemas.openxmlformats.org/officeDocument/2006/relationships/image" Target="../media/image34.png"/></Relationships>
</file>

<file path=ppt/slides/_rels/slide4.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7" Type="http://schemas.openxmlformats.org/officeDocument/2006/relationships/notesSlide" Target="../notesSlides/notesSlide4.xml"/><Relationship Id="rId26" Type="http://schemas.openxmlformats.org/officeDocument/2006/relationships/slideLayout" Target="../slideLayouts/slideLayout1.xml"/><Relationship Id="rId25" Type="http://schemas.openxmlformats.org/officeDocument/2006/relationships/tags" Target="../tags/tag52.xml"/><Relationship Id="rId24" Type="http://schemas.openxmlformats.org/officeDocument/2006/relationships/tags" Target="../tags/tag51.xml"/><Relationship Id="rId23" Type="http://schemas.openxmlformats.org/officeDocument/2006/relationships/tags" Target="../tags/tag50.xml"/><Relationship Id="rId22" Type="http://schemas.openxmlformats.org/officeDocument/2006/relationships/tags" Target="../tags/tag49.xml"/><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tags" Target="../tags/tag29.xml"/><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tags" Target="../tags/tag182.xml"/><Relationship Id="rId1" Type="http://schemas.openxmlformats.org/officeDocument/2006/relationships/image" Target="../media/image36.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tags" Target="../tags/tag183.xml"/><Relationship Id="rId1" Type="http://schemas.openxmlformats.org/officeDocument/2006/relationships/image" Target="../media/image37.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tags" Target="../tags/tag184.xml"/><Relationship Id="rId1"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185.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7.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tags" Target="../tags/tag186.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7.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tags" Target="../tags/tag187.xml"/></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7.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tags" Target="../tags/tag188.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7.xml"/><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tags" Target="../tags/tag189.xml"/></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7.xml"/><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5.png"/><Relationship Id="rId1" Type="http://schemas.openxmlformats.org/officeDocument/2006/relationships/tags" Target="../tags/tag190.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7.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tags" Target="../tags/tag19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54.xml"/><Relationship Id="rId1" Type="http://schemas.openxmlformats.org/officeDocument/2006/relationships/tags" Target="../tags/tag5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192.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tags" Target="../tags/tag193.xml"/><Relationship Id="rId1" Type="http://schemas.openxmlformats.org/officeDocument/2006/relationships/image" Target="../media/image52.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7.xml"/><Relationship Id="rId3" Type="http://schemas.openxmlformats.org/officeDocument/2006/relationships/image" Target="../media/image54.png"/><Relationship Id="rId2" Type="http://schemas.openxmlformats.org/officeDocument/2006/relationships/tags" Target="../tags/tag194.xml"/><Relationship Id="rId1" Type="http://schemas.openxmlformats.org/officeDocument/2006/relationships/image" Target="../media/image53.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7.xml"/><Relationship Id="rId2" Type="http://schemas.openxmlformats.org/officeDocument/2006/relationships/tags" Target="../tags/tag195.xml"/><Relationship Id="rId1" Type="http://schemas.openxmlformats.org/officeDocument/2006/relationships/image" Target="../media/image55.png"/></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7.xml"/><Relationship Id="rId3" Type="http://schemas.openxmlformats.org/officeDocument/2006/relationships/tags" Target="../tags/tag196.xml"/><Relationship Id="rId2" Type="http://schemas.openxmlformats.org/officeDocument/2006/relationships/image" Target="../media/image57.png"/><Relationship Id="rId1" Type="http://schemas.openxmlformats.org/officeDocument/2006/relationships/image" Target="../media/image56.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197.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7.xml"/><Relationship Id="rId3" Type="http://schemas.openxmlformats.org/officeDocument/2006/relationships/tags" Target="../tags/tag198.xml"/><Relationship Id="rId2" Type="http://schemas.openxmlformats.org/officeDocument/2006/relationships/image" Target="../media/image59.png"/><Relationship Id="rId1" Type="http://schemas.openxmlformats.org/officeDocument/2006/relationships/image" Target="../media/image58.png"/></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7.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tags" Target="../tags/tag199.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7.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tags" Target="../tags/tag200.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7.xml"/><Relationship Id="rId2" Type="http://schemas.openxmlformats.org/officeDocument/2006/relationships/image" Target="../media/image64.png"/><Relationship Id="rId1" Type="http://schemas.openxmlformats.org/officeDocument/2006/relationships/tags" Target="../tags/tag201.xml"/></Relationships>
</file>

<file path=ppt/slides/_rels/slide6.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4" Type="http://schemas.openxmlformats.org/officeDocument/2006/relationships/notesSlide" Target="../notesSlides/notesSlide6.xml"/><Relationship Id="rId33" Type="http://schemas.openxmlformats.org/officeDocument/2006/relationships/slideLayout" Target="../slideLayouts/slideLayout1.xml"/><Relationship Id="rId32" Type="http://schemas.openxmlformats.org/officeDocument/2006/relationships/tags" Target="../tags/tag86.xml"/><Relationship Id="rId31" Type="http://schemas.openxmlformats.org/officeDocument/2006/relationships/tags" Target="../tags/tag85.xml"/><Relationship Id="rId30" Type="http://schemas.openxmlformats.org/officeDocument/2006/relationships/tags" Target="../tags/tag84.xml"/><Relationship Id="rId3" Type="http://schemas.openxmlformats.org/officeDocument/2006/relationships/tags" Target="../tags/tag57.xml"/><Relationship Id="rId29" Type="http://schemas.openxmlformats.org/officeDocument/2006/relationships/tags" Target="../tags/tag83.xml"/><Relationship Id="rId28" Type="http://schemas.openxmlformats.org/officeDocument/2006/relationships/tags" Target="../tags/tag82.xml"/><Relationship Id="rId27" Type="http://schemas.openxmlformats.org/officeDocument/2006/relationships/tags" Target="../tags/tag81.xml"/><Relationship Id="rId26" Type="http://schemas.openxmlformats.org/officeDocument/2006/relationships/tags" Target="../tags/tag80.xml"/><Relationship Id="rId25" Type="http://schemas.openxmlformats.org/officeDocument/2006/relationships/tags" Target="../tags/tag79.xml"/><Relationship Id="rId24" Type="http://schemas.openxmlformats.org/officeDocument/2006/relationships/tags" Target="../tags/tag78.xml"/><Relationship Id="rId23" Type="http://schemas.openxmlformats.org/officeDocument/2006/relationships/tags" Target="../tags/tag77.xml"/><Relationship Id="rId22" Type="http://schemas.openxmlformats.org/officeDocument/2006/relationships/tags" Target="../tags/tag76.xml"/><Relationship Id="rId21" Type="http://schemas.openxmlformats.org/officeDocument/2006/relationships/tags" Target="../tags/tag75.xml"/><Relationship Id="rId20" Type="http://schemas.openxmlformats.org/officeDocument/2006/relationships/tags" Target="../tags/tag74.xml"/><Relationship Id="rId2" Type="http://schemas.openxmlformats.org/officeDocument/2006/relationships/tags" Target="../tags/tag56.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202.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7.xml"/><Relationship Id="rId2" Type="http://schemas.openxmlformats.org/officeDocument/2006/relationships/image" Target="../media/image65.png"/><Relationship Id="rId1" Type="http://schemas.openxmlformats.org/officeDocument/2006/relationships/tags" Target="../tags/tag203.xml"/></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7.xml"/><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tags" Target="../tags/tag204.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7.xml"/><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tags" Target="../tags/tag205.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7.xml"/><Relationship Id="rId2" Type="http://schemas.openxmlformats.org/officeDocument/2006/relationships/image" Target="../media/image70.png"/><Relationship Id="rId1" Type="http://schemas.openxmlformats.org/officeDocument/2006/relationships/tags" Target="../tags/tag206.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7.xml"/><Relationship Id="rId2" Type="http://schemas.openxmlformats.org/officeDocument/2006/relationships/image" Target="../media/image71.png"/><Relationship Id="rId1" Type="http://schemas.openxmlformats.org/officeDocument/2006/relationships/tags" Target="../tags/tag207.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7.xml"/><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tags" Target="../tags/tag208.xml"/></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7.xml"/><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tags" Target="../tags/tag209.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7" Type="http://schemas.openxmlformats.org/officeDocument/2006/relationships/notesSlide" Target="../notesSlides/notesSlide7.xml"/><Relationship Id="rId66" Type="http://schemas.openxmlformats.org/officeDocument/2006/relationships/slideLayout" Target="../slideLayouts/slideLayout1.xml"/><Relationship Id="rId65" Type="http://schemas.openxmlformats.org/officeDocument/2006/relationships/tags" Target="../tags/tag151.xml"/><Relationship Id="rId64" Type="http://schemas.openxmlformats.org/officeDocument/2006/relationships/tags" Target="../tags/tag150.xml"/><Relationship Id="rId63" Type="http://schemas.openxmlformats.org/officeDocument/2006/relationships/tags" Target="../tags/tag149.xml"/><Relationship Id="rId62" Type="http://schemas.openxmlformats.org/officeDocument/2006/relationships/tags" Target="../tags/tag148.xml"/><Relationship Id="rId61" Type="http://schemas.openxmlformats.org/officeDocument/2006/relationships/tags" Target="../tags/tag147.xml"/><Relationship Id="rId60" Type="http://schemas.openxmlformats.org/officeDocument/2006/relationships/tags" Target="../tags/tag146.xml"/><Relationship Id="rId6" Type="http://schemas.openxmlformats.org/officeDocument/2006/relationships/tags" Target="../tags/tag92.xml"/><Relationship Id="rId59" Type="http://schemas.openxmlformats.org/officeDocument/2006/relationships/tags" Target="../tags/tag145.xml"/><Relationship Id="rId58" Type="http://schemas.openxmlformats.org/officeDocument/2006/relationships/tags" Target="../tags/tag144.xml"/><Relationship Id="rId57" Type="http://schemas.openxmlformats.org/officeDocument/2006/relationships/tags" Target="../tags/tag143.xml"/><Relationship Id="rId56" Type="http://schemas.openxmlformats.org/officeDocument/2006/relationships/tags" Target="../tags/tag142.xml"/><Relationship Id="rId55" Type="http://schemas.openxmlformats.org/officeDocument/2006/relationships/tags" Target="../tags/tag141.xml"/><Relationship Id="rId54" Type="http://schemas.openxmlformats.org/officeDocument/2006/relationships/tags" Target="../tags/tag140.xml"/><Relationship Id="rId53" Type="http://schemas.openxmlformats.org/officeDocument/2006/relationships/tags" Target="../tags/tag139.xml"/><Relationship Id="rId52" Type="http://schemas.openxmlformats.org/officeDocument/2006/relationships/tags" Target="../tags/tag138.xml"/><Relationship Id="rId51" Type="http://schemas.openxmlformats.org/officeDocument/2006/relationships/tags" Target="../tags/tag137.xml"/><Relationship Id="rId50" Type="http://schemas.openxmlformats.org/officeDocument/2006/relationships/tags" Target="../tags/tag136.xml"/><Relationship Id="rId5" Type="http://schemas.openxmlformats.org/officeDocument/2006/relationships/tags" Target="../tags/tag91.xml"/><Relationship Id="rId49" Type="http://schemas.openxmlformats.org/officeDocument/2006/relationships/tags" Target="../tags/tag135.xml"/><Relationship Id="rId48" Type="http://schemas.openxmlformats.org/officeDocument/2006/relationships/tags" Target="../tags/tag134.xml"/><Relationship Id="rId47" Type="http://schemas.openxmlformats.org/officeDocument/2006/relationships/tags" Target="../tags/tag133.xml"/><Relationship Id="rId46" Type="http://schemas.openxmlformats.org/officeDocument/2006/relationships/tags" Target="../tags/tag132.xml"/><Relationship Id="rId45" Type="http://schemas.openxmlformats.org/officeDocument/2006/relationships/tags" Target="../tags/tag131.xml"/><Relationship Id="rId44" Type="http://schemas.openxmlformats.org/officeDocument/2006/relationships/tags" Target="../tags/tag130.xml"/><Relationship Id="rId43" Type="http://schemas.openxmlformats.org/officeDocument/2006/relationships/tags" Target="../tags/tag129.xml"/><Relationship Id="rId42" Type="http://schemas.openxmlformats.org/officeDocument/2006/relationships/tags" Target="../tags/tag128.xml"/><Relationship Id="rId41" Type="http://schemas.openxmlformats.org/officeDocument/2006/relationships/tags" Target="../tags/tag127.xml"/><Relationship Id="rId40" Type="http://schemas.openxmlformats.org/officeDocument/2006/relationships/tags" Target="../tags/tag126.xml"/><Relationship Id="rId4" Type="http://schemas.openxmlformats.org/officeDocument/2006/relationships/tags" Target="../tags/tag90.xml"/><Relationship Id="rId39" Type="http://schemas.openxmlformats.org/officeDocument/2006/relationships/tags" Target="../tags/tag125.xml"/><Relationship Id="rId38" Type="http://schemas.openxmlformats.org/officeDocument/2006/relationships/tags" Target="../tags/tag124.xml"/><Relationship Id="rId37" Type="http://schemas.openxmlformats.org/officeDocument/2006/relationships/tags" Target="../tags/tag123.xml"/><Relationship Id="rId36" Type="http://schemas.openxmlformats.org/officeDocument/2006/relationships/tags" Target="../tags/tag122.xml"/><Relationship Id="rId35" Type="http://schemas.openxmlformats.org/officeDocument/2006/relationships/tags" Target="../tags/tag121.xml"/><Relationship Id="rId34" Type="http://schemas.openxmlformats.org/officeDocument/2006/relationships/tags" Target="../tags/tag120.xml"/><Relationship Id="rId33" Type="http://schemas.openxmlformats.org/officeDocument/2006/relationships/tags" Target="../tags/tag119.xml"/><Relationship Id="rId32" Type="http://schemas.openxmlformats.org/officeDocument/2006/relationships/tags" Target="../tags/tag118.xml"/><Relationship Id="rId31" Type="http://schemas.openxmlformats.org/officeDocument/2006/relationships/tags" Target="../tags/tag117.xml"/><Relationship Id="rId30" Type="http://schemas.openxmlformats.org/officeDocument/2006/relationships/tags" Target="../tags/tag116.xml"/><Relationship Id="rId3" Type="http://schemas.openxmlformats.org/officeDocument/2006/relationships/tags" Target="../tags/tag89.xml"/><Relationship Id="rId29" Type="http://schemas.openxmlformats.org/officeDocument/2006/relationships/tags" Target="../tags/tag115.xml"/><Relationship Id="rId28" Type="http://schemas.openxmlformats.org/officeDocument/2006/relationships/tags" Target="../tags/tag114.xml"/><Relationship Id="rId27" Type="http://schemas.openxmlformats.org/officeDocument/2006/relationships/tags" Target="../tags/tag113.xml"/><Relationship Id="rId26" Type="http://schemas.openxmlformats.org/officeDocument/2006/relationships/tags" Target="../tags/tag112.xml"/><Relationship Id="rId25" Type="http://schemas.openxmlformats.org/officeDocument/2006/relationships/tags" Target="../tags/tag111.xml"/><Relationship Id="rId24" Type="http://schemas.openxmlformats.org/officeDocument/2006/relationships/tags" Target="../tags/tag110.xml"/><Relationship Id="rId23" Type="http://schemas.openxmlformats.org/officeDocument/2006/relationships/tags" Target="../tags/tag109.xml"/><Relationship Id="rId22" Type="http://schemas.openxmlformats.org/officeDocument/2006/relationships/tags" Target="../tags/tag108.xml"/><Relationship Id="rId21" Type="http://schemas.openxmlformats.org/officeDocument/2006/relationships/tags" Target="../tags/tag107.xml"/><Relationship Id="rId20" Type="http://schemas.openxmlformats.org/officeDocument/2006/relationships/tags" Target="../tags/tag106.xml"/><Relationship Id="rId2" Type="http://schemas.openxmlformats.org/officeDocument/2006/relationships/tags" Target="../tags/tag88.xml"/><Relationship Id="rId19" Type="http://schemas.openxmlformats.org/officeDocument/2006/relationships/tags" Target="../tags/tag105.xml"/><Relationship Id="rId18" Type="http://schemas.openxmlformats.org/officeDocument/2006/relationships/tags" Target="../tags/tag104.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tags" Target="../tags/tag1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512550"/>
            <a:ext cx="12192000" cy="4738199"/>
            <a:chOff x="1" y="1544935"/>
            <a:chExt cx="12192000" cy="4738199"/>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3893"/>
            <a:stretch>
              <a:fillRect/>
            </a:stretch>
          </p:blipFill>
          <p:spPr>
            <a:xfrm>
              <a:off x="1" y="1544935"/>
              <a:ext cx="6132609" cy="3741440"/>
            </a:xfrm>
            <a:custGeom>
              <a:avLst/>
              <a:gdLst>
                <a:gd name="connsiteX0" fmla="*/ 258760 w 6132609"/>
                <a:gd name="connsiteY0" fmla="*/ 0 h 3741440"/>
                <a:gd name="connsiteX1" fmla="*/ 6132609 w 6132609"/>
                <a:gd name="connsiteY1" fmla="*/ 0 h 3741440"/>
                <a:gd name="connsiteX2" fmla="*/ 6132609 w 6132609"/>
                <a:gd name="connsiteY2" fmla="*/ 586186 h 3741440"/>
                <a:gd name="connsiteX3" fmla="*/ 5135581 w 6132609"/>
                <a:gd name="connsiteY3" fmla="*/ 3741440 h 3741440"/>
                <a:gd name="connsiteX4" fmla="*/ 0 w 6132609"/>
                <a:gd name="connsiteY4" fmla="*/ 3741440 h 3741440"/>
                <a:gd name="connsiteX5" fmla="*/ 0 w 6132609"/>
                <a:gd name="connsiteY5" fmla="*/ 818887 h 37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2609" h="3741440">
                  <a:moveTo>
                    <a:pt x="258760" y="0"/>
                  </a:moveTo>
                  <a:lnTo>
                    <a:pt x="6132609" y="0"/>
                  </a:lnTo>
                  <a:lnTo>
                    <a:pt x="6132609" y="586186"/>
                  </a:lnTo>
                  <a:lnTo>
                    <a:pt x="5135581" y="3741440"/>
                  </a:lnTo>
                  <a:lnTo>
                    <a:pt x="0" y="3741440"/>
                  </a:lnTo>
                  <a:lnTo>
                    <a:pt x="0" y="818887"/>
                  </a:lnTo>
                  <a:close/>
                </a:path>
              </a:pathLst>
            </a:custGeom>
          </p:spPr>
        </p:pic>
        <p:sp>
          <p:nvSpPr>
            <p:cNvPr id="17" name="任意多边形 16"/>
            <p:cNvSpPr/>
            <p:nvPr/>
          </p:nvSpPr>
          <p:spPr>
            <a:xfrm>
              <a:off x="5208271" y="2334240"/>
              <a:ext cx="6864985" cy="2952115"/>
            </a:xfrm>
            <a:custGeom>
              <a:avLst/>
              <a:gdLst>
                <a:gd name="connsiteX0" fmla="*/ 690203 w 6865257"/>
                <a:gd name="connsiteY0" fmla="*/ 0 h 2162629"/>
                <a:gd name="connsiteX1" fmla="*/ 6865257 w 6865257"/>
                <a:gd name="connsiteY1" fmla="*/ 0 h 2162629"/>
                <a:gd name="connsiteX2" fmla="*/ 6865257 w 6865257"/>
                <a:gd name="connsiteY2" fmla="*/ 2162629 h 2162629"/>
                <a:gd name="connsiteX3" fmla="*/ 0 w 6865257"/>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6865257" h="2162629">
                  <a:moveTo>
                    <a:pt x="690203" y="0"/>
                  </a:moveTo>
                  <a:lnTo>
                    <a:pt x="6865257" y="0"/>
                  </a:lnTo>
                  <a:lnTo>
                    <a:pt x="6865257" y="2162629"/>
                  </a:lnTo>
                  <a:lnTo>
                    <a:pt x="0" y="2162629"/>
                  </a:lnTo>
                  <a:close/>
                </a:path>
              </a:pathLst>
            </a:custGeom>
            <a:gradFill>
              <a:gsLst>
                <a:gs pos="5000">
                  <a:srgbClr val="0F7ABF"/>
                </a:gs>
                <a:gs pos="100000">
                  <a:srgbClr val="006E6A"/>
                </a:gs>
              </a:gsLst>
              <a:lin ang="270000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5" name="任意多边形 14"/>
            <p:cNvSpPr/>
            <p:nvPr/>
          </p:nvSpPr>
          <p:spPr>
            <a:xfrm>
              <a:off x="3216911" y="2334240"/>
              <a:ext cx="8975090" cy="2863215"/>
            </a:xfrm>
            <a:custGeom>
              <a:avLst/>
              <a:gdLst>
                <a:gd name="connsiteX0" fmla="*/ 690203 w 8737601"/>
                <a:gd name="connsiteY0" fmla="*/ 0 h 2162629"/>
                <a:gd name="connsiteX1" fmla="*/ 8737601 w 8737601"/>
                <a:gd name="connsiteY1" fmla="*/ 0 h 2162629"/>
                <a:gd name="connsiteX2" fmla="*/ 8737601 w 8737601"/>
                <a:gd name="connsiteY2" fmla="*/ 5658 h 2162629"/>
                <a:gd name="connsiteX3" fmla="*/ 2613346 w 8737601"/>
                <a:gd name="connsiteY3" fmla="*/ 5658 h 2162629"/>
                <a:gd name="connsiteX4" fmla="*/ 1924949 w 8737601"/>
                <a:gd name="connsiteY4" fmla="*/ 2162629 h 2162629"/>
                <a:gd name="connsiteX5" fmla="*/ 0 w 8737601"/>
                <a:gd name="connsiteY5" fmla="*/ 2162629 h 2162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37601" h="2162629">
                  <a:moveTo>
                    <a:pt x="690203" y="0"/>
                  </a:moveTo>
                  <a:lnTo>
                    <a:pt x="8737601" y="0"/>
                  </a:lnTo>
                  <a:lnTo>
                    <a:pt x="8737601" y="5658"/>
                  </a:lnTo>
                  <a:lnTo>
                    <a:pt x="2613346" y="5658"/>
                  </a:lnTo>
                  <a:lnTo>
                    <a:pt x="1924949" y="2162629"/>
                  </a:lnTo>
                  <a:lnTo>
                    <a:pt x="0" y="2162629"/>
                  </a:lnTo>
                  <a:close/>
                </a:path>
              </a:pathLst>
            </a:custGeom>
            <a:solidFill>
              <a:srgbClr val="006E6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295391" y="2600305"/>
              <a:ext cx="5231765" cy="2367915"/>
            </a:xfrm>
            <a:prstGeom prst="rect">
              <a:avLst/>
            </a:prstGeom>
            <a:noFill/>
          </p:spPr>
          <p:txBody>
            <a:bodyPr wrap="square" rtlCol="0">
              <a:noAutofit/>
            </a:bodyPr>
            <a:lstStyle/>
            <a:p>
              <a:pPr algn="ctr" fontAlgn="auto">
                <a:lnSpc>
                  <a:spcPts val="6000"/>
                </a:lnSpc>
              </a:pPr>
              <a:r>
                <a:rPr lang="zh-CN" altLang="en-US" sz="4000" b="1" dirty="0" smtClean="0">
                  <a:solidFill>
                    <a:schemeClr val="bg1"/>
                  </a:solidFill>
                  <a:latin typeface="微软雅黑" panose="020B0503020204020204" pitchFamily="34" charset="-122"/>
                  <a:ea typeface="微软雅黑" panose="020B0503020204020204" pitchFamily="34" charset="-122"/>
                </a:rPr>
                <a:t>新一代国网商城</a:t>
              </a:r>
              <a:endParaRPr lang="zh-CN" altLang="en-US" sz="4000" b="1" dirty="0" smtClean="0">
                <a:solidFill>
                  <a:schemeClr val="bg1"/>
                </a:solidFill>
                <a:latin typeface="微软雅黑" panose="020B0503020204020204" pitchFamily="34" charset="-122"/>
                <a:ea typeface="微软雅黑" panose="020B0503020204020204" pitchFamily="34" charset="-122"/>
              </a:endParaRPr>
            </a:p>
            <a:p>
              <a:pPr algn="ctr" fontAlgn="auto">
                <a:lnSpc>
                  <a:spcPts val="6000"/>
                </a:lnSpc>
              </a:pPr>
              <a:r>
                <a:rPr lang="zh-CN" altLang="en-US" sz="4000" b="1" dirty="0" smtClean="0">
                  <a:solidFill>
                    <a:schemeClr val="bg1"/>
                  </a:solidFill>
                  <a:latin typeface="微软雅黑" panose="020B0503020204020204" pitchFamily="34" charset="-122"/>
                  <a:ea typeface="微软雅黑" panose="020B0503020204020204" pitchFamily="34" charset="-122"/>
                </a:rPr>
                <a:t>采购端功能介绍</a:t>
              </a:r>
              <a:endParaRPr lang="zh-CN" altLang="en-US" sz="4000" b="1" dirty="0" smtClean="0">
                <a:solidFill>
                  <a:schemeClr val="bg1"/>
                </a:solidFill>
                <a:latin typeface="微软雅黑" panose="020B0503020204020204" pitchFamily="34" charset="-122"/>
                <a:ea typeface="微软雅黑" panose="020B0503020204020204" pitchFamily="34" charset="-122"/>
              </a:endParaRPr>
            </a:p>
          </p:txBody>
        </p:sp>
        <p:sp>
          <p:nvSpPr>
            <p:cNvPr id="27" name="TextBox 21"/>
            <p:cNvSpPr>
              <a:spLocks noChangeArrowheads="1"/>
            </p:cNvSpPr>
            <p:nvPr/>
          </p:nvSpPr>
          <p:spPr bwMode="auto">
            <a:xfrm>
              <a:off x="7359698" y="4754668"/>
              <a:ext cx="309812" cy="33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defRPr/>
              </a:pPr>
              <a:endParaRPr lang="zh-CN" altLang="en-US" sz="1600" dirty="0" smtClean="0">
                <a:latin typeface="等线" panose="02010600030101010101" pitchFamily="2" charset="-122"/>
                <a:ea typeface="等线" panose="02010600030101010101" pitchFamily="2" charset="-122"/>
                <a:sym typeface="方正兰亭中黑_GBK" panose="02000000000000000000" pitchFamily="2" charset="-122"/>
              </a:endParaRPr>
            </a:p>
          </p:txBody>
        </p:sp>
        <p:sp>
          <p:nvSpPr>
            <p:cNvPr id="30" name="矩形 29"/>
            <p:cNvSpPr/>
            <p:nvPr/>
          </p:nvSpPr>
          <p:spPr>
            <a:xfrm>
              <a:off x="582996" y="5869114"/>
              <a:ext cx="11418504" cy="414020"/>
            </a:xfrm>
            <a:prstGeom prst="rect">
              <a:avLst/>
            </a:prstGeom>
          </p:spPr>
          <p:txBody>
            <a:bodyPr wrap="square">
              <a:spAutoFit/>
            </a:bodyPr>
            <a:lstStyle/>
            <a:p>
              <a:pPr algn="ctr">
                <a:lnSpc>
                  <a:spcPct val="150000"/>
                </a:lnSpc>
              </a:pPr>
              <a:endParaRPr lang="zh-CN" altLang="en-US" sz="1400" spc="2500" dirty="0">
                <a:latin typeface="Century Gothic" panose="020B0502020202020204" pitchFamily="34" charset="0"/>
                <a:ea typeface="+mj-ea"/>
              </a:endParaRPr>
            </a:p>
          </p:txBody>
        </p:sp>
      </p:grpSp>
      <p:pic>
        <p:nvPicPr>
          <p:cNvPr id="3" name="图片 2"/>
          <p:cNvPicPr>
            <a:picLocks noChangeAspect="1"/>
          </p:cNvPicPr>
          <p:nvPr/>
        </p:nvPicPr>
        <p:blipFill>
          <a:blip r:embed="rId2"/>
          <a:stretch>
            <a:fillRect/>
          </a:stretch>
        </p:blipFill>
        <p:spPr>
          <a:xfrm>
            <a:off x="239395" y="330835"/>
            <a:ext cx="5259705" cy="1181735"/>
          </a:xfrm>
          <a:prstGeom prst="rect">
            <a:avLst/>
          </a:prstGeom>
        </p:spPr>
      </p:pic>
      <p:sp>
        <p:nvSpPr>
          <p:cNvPr id="4" name="文本框 3"/>
          <p:cNvSpPr txBox="1"/>
          <p:nvPr/>
        </p:nvSpPr>
        <p:spPr>
          <a:xfrm>
            <a:off x="6476365" y="5345430"/>
            <a:ext cx="5596890" cy="1397635"/>
          </a:xfrm>
          <a:prstGeom prst="rect">
            <a:avLst/>
          </a:prstGeom>
          <a:noFill/>
        </p:spPr>
        <p:txBody>
          <a:bodyPr wrap="square" rtlCol="0">
            <a:noAutofit/>
          </a:bodyPr>
          <a:p>
            <a:pPr indent="0" algn="r" fontAlgn="auto">
              <a:lnSpc>
                <a:spcPct val="150000"/>
              </a:lnSpc>
            </a:pPr>
            <a:r>
              <a:rPr lang="zh-CN" altLang="en-US">
                <a:latin typeface="微软雅黑" panose="020B0503020204020204" pitchFamily="34" charset="-122"/>
                <a:ea typeface="微软雅黑" panose="020B0503020204020204" pitchFamily="34" charset="-122"/>
              </a:rPr>
              <a:t>国网电商科技有限公司</a:t>
            </a:r>
            <a:r>
              <a:rPr lang="en-US" altLang="zh-CN">
                <a:latin typeface="微软雅黑" panose="020B0503020204020204" pitchFamily="34" charset="-122"/>
                <a:ea typeface="微软雅黑" panose="020B0503020204020204" pitchFamily="34" charset="-122"/>
              </a:rPr>
              <a:t> </a:t>
            </a:r>
            <a:endParaRPr lang="en-US" altLang="zh-CN">
              <a:latin typeface="微软雅黑" panose="020B0503020204020204" pitchFamily="34" charset="-122"/>
              <a:ea typeface="微软雅黑" panose="020B0503020204020204" pitchFamily="34" charset="-122"/>
            </a:endParaRPr>
          </a:p>
          <a:p>
            <a:pPr indent="0" algn="r" fontAlgn="auto">
              <a:lnSpc>
                <a:spcPct val="150000"/>
              </a:lnSpc>
            </a:pPr>
            <a:r>
              <a:rPr lang="en-US" altLang="zh-CN">
                <a:latin typeface="微软雅黑" panose="020B0503020204020204" pitchFamily="34" charset="-122"/>
                <a:ea typeface="微软雅黑" panose="020B0503020204020204" pitchFamily="34" charset="-122"/>
                <a:sym typeface="+mn-ea"/>
              </a:rPr>
              <a:t>2026.06</a:t>
            </a:r>
            <a:endParaRPr lang="en-US" altLang="zh-CN">
              <a:latin typeface="微软雅黑" panose="020B0503020204020204" pitchFamily="34" charset="-122"/>
              <a:ea typeface="微软雅黑" panose="020B0503020204020204" pitchFamily="34" charset="-122"/>
            </a:endParaRPr>
          </a:p>
          <a:p>
            <a:pPr algn="r"/>
            <a:r>
              <a:rPr lang="en-US" altLang="zh-CN">
                <a:latin typeface="微软雅黑" panose="020B0503020204020204" pitchFamily="34" charset="-122"/>
                <a:ea typeface="微软雅黑" panose="020B0503020204020204" pitchFamily="34" charset="-122"/>
              </a:rPr>
              <a:t>  </a:t>
            </a:r>
            <a:endParaRPr lang="en-US" altLang="zh-CN">
              <a:latin typeface="微软雅黑" panose="020B0503020204020204" pitchFamily="34" charset="-122"/>
              <a:ea typeface="微软雅黑" panose="020B0503020204020204" pitchFamily="34" charset="-122"/>
            </a:endParaRPr>
          </a:p>
          <a:p>
            <a:pPr algn="r"/>
            <a:endParaRPr lang="en-US" altLang="zh-CN">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2 </a:t>
            </a:r>
            <a:r>
              <a:rPr lang="zh-CN" altLang="en-US" sz="2200" b="1" dirty="0">
                <a:solidFill>
                  <a:srgbClr val="347EA0"/>
                </a:solidFill>
                <a:latin typeface="微软雅黑" panose="020B0503020204020204" pitchFamily="34" charset="-122"/>
                <a:ea typeface="微软雅黑" panose="020B0503020204020204" pitchFamily="34" charset="-122"/>
                <a:sym typeface="+mn-ea"/>
              </a:rPr>
              <a:t>登录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40" name="TextBox 39"/>
          <p:cNvSpPr txBox="1"/>
          <p:nvPr>
            <p:custDataLst>
              <p:tags r:id="rId1"/>
            </p:custDataLst>
          </p:nvPr>
        </p:nvSpPr>
        <p:spPr>
          <a:xfrm flipH="1">
            <a:off x="281940" y="5726430"/>
            <a:ext cx="11369675" cy="96774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进入主业专区首页后，点击顶部导航右上角</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切换新版</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按钮，将跳转至新版商城采购中心，首次进入新版商城需进行实名认证。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2"/>
          <a:stretch>
            <a:fillRect/>
          </a:stretch>
        </p:blipFill>
        <p:spPr>
          <a:xfrm>
            <a:off x="592455" y="2372995"/>
            <a:ext cx="10483215" cy="2709545"/>
          </a:xfrm>
          <a:prstGeom prst="rect">
            <a:avLst/>
          </a:prstGeom>
        </p:spPr>
      </p:pic>
      <p:pic>
        <p:nvPicPr>
          <p:cNvPr id="8" name="图片 7"/>
          <p:cNvPicPr>
            <a:picLocks noChangeAspect="1"/>
          </p:cNvPicPr>
          <p:nvPr/>
        </p:nvPicPr>
        <p:blipFill>
          <a:blip r:embed="rId3"/>
          <a:stretch>
            <a:fillRect/>
          </a:stretch>
        </p:blipFill>
        <p:spPr>
          <a:xfrm>
            <a:off x="9554845" y="1910715"/>
            <a:ext cx="1579245" cy="395605"/>
          </a:xfrm>
          <a:prstGeom prst="rect">
            <a:avLst/>
          </a:prstGeom>
        </p:spPr>
      </p:pic>
      <p:sp>
        <p:nvSpPr>
          <p:cNvPr id="3" name="文本框 2"/>
          <p:cNvSpPr txBox="1"/>
          <p:nvPr/>
        </p:nvSpPr>
        <p:spPr>
          <a:xfrm>
            <a:off x="481330" y="862965"/>
            <a:ext cx="6096000" cy="1198880"/>
          </a:xfrm>
          <a:prstGeom prst="rect">
            <a:avLst/>
          </a:prstGeom>
          <a:noFill/>
        </p:spPr>
        <p:txBody>
          <a:bodyPr wrap="square" rtlCol="0" anchor="t">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主业专区内网采购端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切换新版（顶部导航右上角）</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用户：选购履约用户</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切换新版</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2 </a:t>
            </a:r>
            <a:r>
              <a:rPr lang="zh-CN" altLang="en-US" sz="2200" b="1" dirty="0">
                <a:solidFill>
                  <a:srgbClr val="347EA0"/>
                </a:solidFill>
                <a:latin typeface="微软雅黑" panose="020B0503020204020204" pitchFamily="34" charset="-122"/>
                <a:ea typeface="微软雅黑" panose="020B0503020204020204" pitchFamily="34" charset="-122"/>
                <a:sym typeface="+mn-ea"/>
              </a:rPr>
              <a:t>登录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40" name="TextBox 39"/>
          <p:cNvSpPr txBox="1"/>
          <p:nvPr>
            <p:custDataLst>
              <p:tags r:id="rId1"/>
            </p:custDataLst>
          </p:nvPr>
        </p:nvSpPr>
        <p:spPr>
          <a:xfrm flipH="1">
            <a:off x="281940" y="5726430"/>
            <a:ext cx="11369675" cy="96774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b="1" dirty="0">
                <a:solidFill>
                  <a:srgbClr val="FF0000"/>
                </a:solidFill>
                <a:latin typeface="微软雅黑" panose="020B0503020204020204" pitchFamily="34" charset="-122"/>
                <a:ea typeface="微软雅黑" panose="020B0503020204020204" pitchFamily="34" charset="-122"/>
                <a:sym typeface="+mn-ea"/>
              </a:rPr>
              <a:t>首次</a:t>
            </a:r>
            <a:r>
              <a:rPr lang="zh-CN" altLang="en-US" sz="1600" dirty="0">
                <a:solidFill>
                  <a:srgbClr val="347EA0"/>
                </a:solidFill>
                <a:latin typeface="微软雅黑" panose="020B0503020204020204" pitchFamily="34" charset="-122"/>
                <a:ea typeface="微软雅黑" panose="020B0503020204020204" pitchFamily="34" charset="-122"/>
                <a:sym typeface="+mn-ea"/>
              </a:rPr>
              <a:t>切换新版</a:t>
            </a:r>
            <a:r>
              <a:rPr lang="zh-CN" altLang="en-US" sz="1600" dirty="0">
                <a:solidFill>
                  <a:srgbClr val="347EA0"/>
                </a:solidFill>
                <a:latin typeface="微软雅黑" panose="020B0503020204020204" pitchFamily="34" charset="-122"/>
                <a:ea typeface="微软雅黑" panose="020B0503020204020204" pitchFamily="34" charset="-122"/>
                <a:sym typeface="+mn-ea"/>
              </a:rPr>
              <a:t>需进行实名认证，才能进入新版商城，用户需要填写真实的身份证信息进行实名认证，实名认证校验通过后，将进入采购中心首页，如该账号挂接了多家组织机构则进入到组织机构选择页面</a:t>
            </a:r>
            <a:r>
              <a:rPr lang="zh-CN" altLang="en-US"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81330" y="862965"/>
            <a:ext cx="6096000" cy="1198880"/>
          </a:xfrm>
          <a:prstGeom prst="rect">
            <a:avLst/>
          </a:prstGeom>
          <a:noFill/>
        </p:spPr>
        <p:txBody>
          <a:bodyPr wrap="square" rtlCol="0" anchor="t">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主业专区内网采购端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切换新版</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实名认证</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用户：选购履约用户</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操作：实名认证</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2444750" y="1743710"/>
            <a:ext cx="8763000" cy="3524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2 </a:t>
            </a:r>
            <a:r>
              <a:rPr lang="zh-CN" altLang="en-US" sz="2200" b="1" dirty="0">
                <a:solidFill>
                  <a:srgbClr val="347EA0"/>
                </a:solidFill>
                <a:latin typeface="微软雅黑" panose="020B0503020204020204" pitchFamily="34" charset="-122"/>
                <a:ea typeface="微软雅黑" panose="020B0503020204020204" pitchFamily="34" charset="-122"/>
                <a:sym typeface="+mn-ea"/>
              </a:rPr>
              <a:t>登录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40" name="TextBox 39"/>
          <p:cNvSpPr txBox="1"/>
          <p:nvPr>
            <p:custDataLst>
              <p:tags r:id="rId1"/>
            </p:custDataLst>
          </p:nvPr>
        </p:nvSpPr>
        <p:spPr>
          <a:xfrm flipH="1">
            <a:off x="281940" y="5726430"/>
            <a:ext cx="11369675" cy="96774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如账号挂接在了多家组织机构，则需进行组织机构选择，点击对应的组织机构方可进入采购端首页。进入首页后，顶部菜单左上角支持进行组织机构切换。</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81330" y="862965"/>
            <a:ext cx="6096000" cy="1198880"/>
          </a:xfrm>
          <a:prstGeom prst="rect">
            <a:avLst/>
          </a:prstGeom>
          <a:noFill/>
        </p:spPr>
        <p:txBody>
          <a:bodyPr wrap="square" rtlCol="0" anchor="t">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主业专区内网采购端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切换新版</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用户：选购履约用户</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操作：组织机构选择</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481330" y="2162810"/>
            <a:ext cx="10190480" cy="3359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2 </a:t>
            </a:r>
            <a:r>
              <a:rPr lang="zh-CN" altLang="en-US" sz="2200" b="1" dirty="0">
                <a:solidFill>
                  <a:srgbClr val="347EA0"/>
                </a:solidFill>
                <a:latin typeface="微软雅黑" panose="020B0503020204020204" pitchFamily="34" charset="-122"/>
                <a:ea typeface="微软雅黑" panose="020B0503020204020204" pitchFamily="34" charset="-122"/>
                <a:sym typeface="+mn-ea"/>
              </a:rPr>
              <a:t>登录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40" name="TextBox 39"/>
          <p:cNvSpPr txBox="1"/>
          <p:nvPr>
            <p:custDataLst>
              <p:tags r:id="rId1"/>
            </p:custDataLst>
          </p:nvPr>
        </p:nvSpPr>
        <p:spPr>
          <a:xfrm flipH="1">
            <a:off x="480695" y="2162810"/>
            <a:ext cx="6145530" cy="419354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sz="1600" dirty="0">
                <a:solidFill>
                  <a:srgbClr val="347EA0"/>
                </a:solidFill>
                <a:latin typeface="微软雅黑" panose="020B0503020204020204" pitchFamily="34" charset="-122"/>
                <a:ea typeface="微软雅黑" panose="020B0503020204020204" pitchFamily="34" charset="-122"/>
                <a:sym typeface="+mn-ea"/>
              </a:rPr>
              <a:t>频道页主要</a:t>
            </a:r>
            <a:r>
              <a:rPr lang="zh-CN" altLang="en-US" sz="1600" dirty="0">
                <a:solidFill>
                  <a:srgbClr val="347EA0"/>
                </a:solidFill>
                <a:latin typeface="微软雅黑" panose="020B0503020204020204" pitchFamily="34" charset="-122"/>
                <a:ea typeface="微软雅黑" panose="020B0503020204020204" pitchFamily="34" charset="-122"/>
                <a:sym typeface="+mn-ea"/>
              </a:rPr>
              <a:t>包含：</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、顶部导航，左侧展示登录用户姓名，支持用户切换组织机构，退出登录；右侧为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我的工作台、我的请购单、我的订单</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的快捷入口。</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、全站搜索、请购中心、购物车</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入口。</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、品类目录、</a:t>
            </a:r>
            <a:r>
              <a:rPr lang="zh-CN" sz="1600" dirty="0">
                <a:solidFill>
                  <a:srgbClr val="347EA0"/>
                </a:solidFill>
                <a:latin typeface="微软雅黑" panose="020B0503020204020204" pitchFamily="34" charset="-122"/>
                <a:ea typeface="微软雅黑" panose="020B0503020204020204" pitchFamily="34" charset="-122"/>
                <a:sym typeface="+mn-ea"/>
              </a:rPr>
              <a:t>宣传图</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4</a:t>
            </a:r>
            <a:r>
              <a:rPr lang="zh-CN" altLang="en-US" sz="1600" dirty="0">
                <a:solidFill>
                  <a:srgbClr val="347EA0"/>
                </a:solidFill>
                <a:latin typeface="微软雅黑" panose="020B0503020204020204" pitchFamily="34" charset="-122"/>
                <a:ea typeface="微软雅黑" panose="020B0503020204020204" pitchFamily="34" charset="-122"/>
                <a:sym typeface="+mn-ea"/>
              </a:rPr>
              <a:t>、特色类目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5</a:t>
            </a:r>
            <a:r>
              <a:rPr lang="zh-CN" altLang="en-US" sz="1600" dirty="0">
                <a:solidFill>
                  <a:srgbClr val="347EA0"/>
                </a:solidFill>
                <a:latin typeface="微软雅黑" panose="020B0503020204020204" pitchFamily="34" charset="-122"/>
                <a:ea typeface="微软雅黑" panose="020B0503020204020204" pitchFamily="34" charset="-122"/>
                <a:sym typeface="+mn-ea"/>
              </a:rPr>
              <a:t>、商品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81330" y="862965"/>
            <a:ext cx="6096000" cy="1198880"/>
          </a:xfrm>
          <a:prstGeom prst="rect">
            <a:avLst/>
          </a:prstGeom>
          <a:noFill/>
        </p:spPr>
        <p:txBody>
          <a:bodyPr wrap="square" rtlCol="0" anchor="t">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新商城首页</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用户：选购履约用户</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操作：首页</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7614920" y="862965"/>
            <a:ext cx="4231005" cy="54781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2 </a:t>
            </a:r>
            <a:r>
              <a:rPr lang="zh-CN" altLang="en-US" sz="2200" b="1" dirty="0">
                <a:solidFill>
                  <a:srgbClr val="347EA0"/>
                </a:solidFill>
                <a:latin typeface="微软雅黑" panose="020B0503020204020204" pitchFamily="34" charset="-122"/>
                <a:ea typeface="微软雅黑" panose="020B0503020204020204" pitchFamily="34" charset="-122"/>
                <a:sym typeface="+mn-ea"/>
              </a:rPr>
              <a:t>登录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60985" y="698500"/>
            <a:ext cx="7555865" cy="951230"/>
          </a:xfrm>
          <a:prstGeom prst="rect">
            <a:avLst/>
          </a:prstGeom>
          <a:noFill/>
        </p:spPr>
        <p:txBody>
          <a:bodyPr wrap="square" rtlCol="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sz="1600" dirty="0">
                <a:solidFill>
                  <a:srgbClr val="347EA0"/>
                </a:solidFill>
                <a:latin typeface="微软雅黑" panose="020B0503020204020204" pitchFamily="34" charset="-122"/>
                <a:ea typeface="微软雅黑" panose="020B0503020204020204" pitchFamily="34" charset="-122"/>
                <a:sym typeface="+mn-ea"/>
              </a:rPr>
              <a:t>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我的工作台</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用户及操作：提单人（再次填单）、审批人（审批）</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953135" y="1696720"/>
            <a:ext cx="9336405" cy="3900170"/>
          </a:xfrm>
          <a:prstGeom prst="rect">
            <a:avLst/>
          </a:prstGeom>
        </p:spPr>
      </p:pic>
      <p:sp>
        <p:nvSpPr>
          <p:cNvPr id="40" name="TextBox 39"/>
          <p:cNvSpPr txBox="1"/>
          <p:nvPr>
            <p:custDataLst>
              <p:tags r:id="rId2"/>
            </p:custDataLst>
          </p:nvPr>
        </p:nvSpPr>
        <p:spPr>
          <a:xfrm flipH="1">
            <a:off x="281940" y="5726430"/>
            <a:ext cx="11369675" cy="96774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请购中心默认展示我的工作台页面，用户可在此查看本人的待办已办。本期主要实现了</a:t>
            </a:r>
            <a:r>
              <a:rPr lang="zh-CN" altLang="en-US" sz="1600" dirty="0">
                <a:solidFill>
                  <a:srgbClr val="FF0000"/>
                </a:solidFill>
                <a:latin typeface="微软雅黑" panose="020B0503020204020204" pitchFamily="34" charset="-122"/>
                <a:ea typeface="微软雅黑" panose="020B0503020204020204" pitchFamily="34" charset="-122"/>
                <a:sym typeface="+mn-ea"/>
              </a:rPr>
              <a:t>请购单审批、订单取消审批、订单退货审批</a:t>
            </a:r>
            <a:r>
              <a:rPr lang="zh-CN" altLang="en-US" sz="1600" dirty="0">
                <a:solidFill>
                  <a:srgbClr val="347EA0"/>
                </a:solidFill>
                <a:latin typeface="微软雅黑" panose="020B0503020204020204" pitchFamily="34" charset="-122"/>
                <a:ea typeface="微软雅黑" panose="020B0503020204020204" pitchFamily="34" charset="-122"/>
                <a:sym typeface="+mn-ea"/>
              </a:rPr>
              <a:t>三个业务场景，审批人点击【进入审批】，在此完成审批单据，提单人点击【再次填单】，处理被驳回的单据。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3"/>
          <a:stretch>
            <a:fillRect/>
          </a:stretch>
        </p:blipFill>
        <p:spPr>
          <a:xfrm>
            <a:off x="9138920" y="3143250"/>
            <a:ext cx="1028700" cy="571500"/>
          </a:xfrm>
          <a:prstGeom prst="rect">
            <a:avLst/>
          </a:prstGeom>
        </p:spPr>
      </p:pic>
      <p:pic>
        <p:nvPicPr>
          <p:cNvPr id="6" name="图片 5"/>
          <p:cNvPicPr>
            <a:picLocks noChangeAspect="1"/>
          </p:cNvPicPr>
          <p:nvPr/>
        </p:nvPicPr>
        <p:blipFill>
          <a:blip r:embed="rId4"/>
          <a:stretch>
            <a:fillRect/>
          </a:stretch>
        </p:blipFill>
        <p:spPr>
          <a:xfrm>
            <a:off x="10394315" y="3138805"/>
            <a:ext cx="11430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选购下单</a:t>
            </a:r>
            <a:endPar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1" name="矩形 20"/>
          <p:cNvSpPr/>
          <p:nvPr/>
        </p:nvSpPr>
        <p:spPr>
          <a:xfrm>
            <a:off x="11382703" y="234079"/>
            <a:ext cx="545431" cy="455731"/>
          </a:xfrm>
          <a:prstGeom prst="rect">
            <a:avLst/>
          </a:prstGeom>
          <a:solidFill>
            <a:srgbClr val="006E6A"/>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03</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
        <p:nvSpPr>
          <p:cNvPr id="29" name="文本框 28"/>
          <p:cNvSpPr txBox="1"/>
          <p:nvPr>
            <p:custDataLst>
              <p:tags r:id="rId1"/>
            </p:custDataLst>
          </p:nvPr>
        </p:nvSpPr>
        <p:spPr>
          <a:xfrm>
            <a:off x="6563360" y="4574540"/>
            <a:ext cx="3069590" cy="2306955"/>
          </a:xfrm>
          <a:prstGeom prst="rect">
            <a:avLst/>
          </a:prstGeom>
          <a:noFill/>
        </p:spPr>
        <p:txBody>
          <a:bodyPr wrap="square" rtlCol="0" anchor="t">
            <a:spAutoFit/>
          </a:bodyPr>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商品</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直接选购</a:t>
            </a:r>
            <a:r>
              <a:rPr lang="en-US" altLang="zh-CN" b="0" spc="300" dirty="0">
                <a:solidFill>
                  <a:srgbClr val="1F807D"/>
                </a:solidFill>
                <a:latin typeface="微软雅黑" panose="020B0503020204020204" pitchFamily="34" charset="-122"/>
                <a:ea typeface="微软雅黑" panose="020B0503020204020204" pitchFamily="34" charset="-122"/>
                <a:cs typeface="+mn-ea"/>
                <a:sym typeface="+mn-lt"/>
              </a:rPr>
              <a:t> </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预选下单</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利仓利库（青海）</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请购单管理</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请购单审批</a:t>
            </a:r>
            <a:r>
              <a:rPr lang="en-US" altLang="zh-CN" b="0" spc="300" dirty="0">
                <a:solidFill>
                  <a:srgbClr val="1F807D"/>
                </a:solidFill>
                <a:latin typeface="微软雅黑" panose="020B0503020204020204" pitchFamily="34" charset="-122"/>
                <a:ea typeface="微软雅黑" panose="020B0503020204020204" pitchFamily="34" charset="-122"/>
                <a:cs typeface="+mn-ea"/>
                <a:sym typeface="+mn-lt"/>
              </a:rPr>
              <a:t> </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3.1 </a:t>
            </a:r>
            <a:r>
              <a:rPr lang="zh-CN" altLang="en-US" sz="2200" b="1" dirty="0">
                <a:solidFill>
                  <a:srgbClr val="347EA0"/>
                </a:solidFill>
                <a:latin typeface="微软雅黑" panose="020B0503020204020204" pitchFamily="34" charset="-122"/>
                <a:ea typeface="微软雅黑" panose="020B0503020204020204" pitchFamily="34" charset="-122"/>
                <a:sym typeface="+mn-ea"/>
              </a:rPr>
              <a:t>商品</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5" name="文本框 4"/>
          <p:cNvSpPr txBox="1"/>
          <p:nvPr/>
        </p:nvSpPr>
        <p:spPr>
          <a:xfrm>
            <a:off x="281940" y="7239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频道页</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搜索结果页</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商品详情页</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查看商品详情</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60985" y="2021840"/>
            <a:ext cx="4347845" cy="411734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、店铺信息，包括店铺</a:t>
            </a:r>
            <a:r>
              <a:rPr lang="en-US" altLang="zh-CN" sz="1600" dirty="0">
                <a:solidFill>
                  <a:srgbClr val="347EA0"/>
                </a:solidFill>
                <a:latin typeface="微软雅黑" panose="020B0503020204020204" pitchFamily="34" charset="-122"/>
                <a:ea typeface="微软雅黑" panose="020B0503020204020204" pitchFamily="34" charset="-122"/>
                <a:sym typeface="+mn-ea"/>
              </a:rPr>
              <a:t>LOGO</a:t>
            </a:r>
            <a:r>
              <a:rPr lang="zh-CN" altLang="en-US" sz="1600" dirty="0">
                <a:solidFill>
                  <a:srgbClr val="347EA0"/>
                </a:solidFill>
                <a:latin typeface="微软雅黑" panose="020B0503020204020204" pitchFamily="34" charset="-122"/>
                <a:ea typeface="微软雅黑" panose="020B0503020204020204" pitchFamily="34" charset="-122"/>
                <a:sym typeface="+mn-ea"/>
              </a:rPr>
              <a:t>、店铺名称、店铺评价</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、商品详情，包括商品图片、规格参数、商品评价</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、商品基本信息、价格、评分、累计评价数量、销量</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4</a:t>
            </a:r>
            <a:r>
              <a:rPr lang="zh-CN" altLang="en-US" sz="1600" dirty="0">
                <a:solidFill>
                  <a:srgbClr val="347EA0"/>
                </a:solidFill>
                <a:latin typeface="微软雅黑" panose="020B0503020204020204" pitchFamily="34" charset="-122"/>
                <a:ea typeface="微软雅黑" panose="020B0503020204020204" pitchFamily="34" charset="-122"/>
                <a:sym typeface="+mn-ea"/>
              </a:rPr>
              <a:t>、经销商信息，若未显示，需联系管理人员配置经销商信息。此处可能显示多个，用户下单时需选择一个。</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5</a:t>
            </a:r>
            <a:r>
              <a:rPr lang="zh-CN" altLang="en-US" sz="1600" dirty="0">
                <a:solidFill>
                  <a:srgbClr val="347EA0"/>
                </a:solidFill>
                <a:latin typeface="微软雅黑" panose="020B0503020204020204" pitchFamily="34" charset="-122"/>
                <a:ea typeface="微软雅黑" panose="020B0503020204020204" pitchFamily="34" charset="-122"/>
                <a:sym typeface="+mn-ea"/>
              </a:rPr>
              <a:t>、同类车型推荐</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4757420" y="1273175"/>
            <a:ext cx="7206615" cy="4465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3.1 </a:t>
            </a:r>
            <a:r>
              <a:rPr lang="zh-CN" altLang="en-US" sz="2200" b="1" dirty="0">
                <a:solidFill>
                  <a:srgbClr val="347EA0"/>
                </a:solidFill>
                <a:latin typeface="微软雅黑" panose="020B0503020204020204" pitchFamily="34" charset="-122"/>
                <a:ea typeface="微软雅黑" panose="020B0503020204020204" pitchFamily="34" charset="-122"/>
                <a:sym typeface="+mn-ea"/>
              </a:rPr>
              <a:t>商品</a:t>
            </a:r>
            <a:r>
              <a:rPr lang="en-US" altLang="zh-CN"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 </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3" name="图片 2"/>
          <p:cNvPicPr>
            <a:picLocks noChangeAspect="1"/>
          </p:cNvPicPr>
          <p:nvPr/>
        </p:nvPicPr>
        <p:blipFill>
          <a:blip r:embed="rId1"/>
          <a:srcRect b="31427"/>
          <a:stretch>
            <a:fillRect/>
          </a:stretch>
        </p:blipFill>
        <p:spPr>
          <a:xfrm>
            <a:off x="2019300" y="1095375"/>
            <a:ext cx="9269095" cy="4667885"/>
          </a:xfrm>
          <a:prstGeom prst="rect">
            <a:avLst/>
          </a:prstGeom>
        </p:spPr>
      </p:pic>
      <p:sp>
        <p:nvSpPr>
          <p:cNvPr id="5" name="文本框 4"/>
          <p:cNvSpPr txBox="1"/>
          <p:nvPr/>
        </p:nvSpPr>
        <p:spPr>
          <a:xfrm>
            <a:off x="281940" y="657225"/>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商品详情页</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车型比对</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车型比对</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2"/>
            </p:custDataLst>
          </p:nvPr>
        </p:nvSpPr>
        <p:spPr>
          <a:xfrm flipH="1">
            <a:off x="1002665" y="5948680"/>
            <a:ext cx="10648950" cy="62484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zh-CN" sz="1600" dirty="0">
                <a:solidFill>
                  <a:srgbClr val="347EA0"/>
                </a:solidFill>
                <a:latin typeface="微软雅黑" panose="020B0503020204020204" pitchFamily="34" charset="-122"/>
                <a:ea typeface="微软雅黑" panose="020B0503020204020204" pitchFamily="34" charset="-122"/>
                <a:sym typeface="+mn-ea"/>
              </a:rPr>
              <a:t>基于相同类目的不同车型进行参数比对，支持增加、替换同类目下其他车型进行参数比对。</a:t>
            </a:r>
            <a:endParaRPr 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3"/>
          <a:stretch>
            <a:fillRect/>
          </a:stretch>
        </p:blipFill>
        <p:spPr>
          <a:xfrm>
            <a:off x="728345" y="2539365"/>
            <a:ext cx="571500" cy="1473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3.2 </a:t>
            </a:r>
            <a:r>
              <a:rPr lang="zh-CN" altLang="en-US" sz="2200" b="1" dirty="0">
                <a:solidFill>
                  <a:srgbClr val="347EA0"/>
                </a:solidFill>
                <a:latin typeface="微软雅黑" panose="020B0503020204020204" pitchFamily="34" charset="-122"/>
                <a:ea typeface="微软雅黑" panose="020B0503020204020204" pitchFamily="34" charset="-122"/>
                <a:sym typeface="+mn-ea"/>
              </a:rPr>
              <a:t>直接选购</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0" y="66675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商品详情页</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车价计算</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操作：购车预计费用计算</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2498090" y="1185545"/>
            <a:ext cx="8801735" cy="4747895"/>
          </a:xfrm>
          <a:prstGeom prst="rect">
            <a:avLst/>
          </a:prstGeom>
        </p:spPr>
      </p:pic>
      <p:sp>
        <p:nvSpPr>
          <p:cNvPr id="40" name="TextBox 39"/>
          <p:cNvSpPr txBox="1"/>
          <p:nvPr>
            <p:custDataLst>
              <p:tags r:id="rId2"/>
            </p:custDataLst>
          </p:nvPr>
        </p:nvSpPr>
        <p:spPr>
          <a:xfrm flipH="1">
            <a:off x="631825" y="6048375"/>
            <a:ext cx="10668635" cy="494665"/>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基于当前车辆价格、费率及用户维护的保险信息计算出总花费情况供用户参考。</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3"/>
          <a:stretch>
            <a:fillRect/>
          </a:stretch>
        </p:blipFill>
        <p:spPr>
          <a:xfrm>
            <a:off x="728345" y="2539365"/>
            <a:ext cx="571500" cy="1473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3.2 </a:t>
            </a:r>
            <a:r>
              <a:rPr lang="zh-CN" altLang="en-US" sz="2200" b="1" dirty="0">
                <a:solidFill>
                  <a:srgbClr val="347EA0"/>
                </a:solidFill>
                <a:latin typeface="微软雅黑" panose="020B0503020204020204" pitchFamily="34" charset="-122"/>
                <a:ea typeface="微软雅黑" panose="020B0503020204020204" pitchFamily="34" charset="-122"/>
                <a:sym typeface="+mn-ea"/>
              </a:rPr>
              <a:t>直接选购</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671195"/>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商品详情页</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加入购物车、立即请购</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158115" y="5655310"/>
            <a:ext cx="11760835" cy="831215"/>
          </a:xfrm>
          <a:prstGeom prst="rect">
            <a:avLst/>
          </a:prstGeom>
          <a:solidFill>
            <a:srgbClr val="DBEEF4">
              <a:alpha val="33000"/>
            </a:srgbClr>
          </a:solidFill>
        </p:spPr>
        <p:txBody>
          <a:bodyPr wrap="square" rtlCol="0" anchor="ctr" anchorCtr="0">
            <a:noAutofit/>
          </a:bodyPr>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用户选择经销商，编辑商品数量，将商品加入购物车或立即请购。</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集成单位立即请购需要填写</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信息，加入购物车无需填写</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7042150" y="2032635"/>
            <a:ext cx="4993640" cy="3460115"/>
          </a:xfrm>
          <a:prstGeom prst="rect">
            <a:avLst/>
          </a:prstGeom>
        </p:spPr>
      </p:pic>
      <p:pic>
        <p:nvPicPr>
          <p:cNvPr id="6" name="图片 5"/>
          <p:cNvPicPr>
            <a:picLocks noChangeAspect="1"/>
          </p:cNvPicPr>
          <p:nvPr/>
        </p:nvPicPr>
        <p:blipFill>
          <a:blip r:embed="rId3"/>
          <a:stretch>
            <a:fillRect/>
          </a:stretch>
        </p:blipFill>
        <p:spPr>
          <a:xfrm>
            <a:off x="158115" y="1982470"/>
            <a:ext cx="6884035" cy="3282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2" name="直接连接符 251"/>
          <p:cNvCxnSpPr/>
          <p:nvPr/>
        </p:nvCxnSpPr>
        <p:spPr>
          <a:xfrm>
            <a:off x="3970020" y="822960"/>
            <a:ext cx="1082040" cy="0"/>
          </a:xfrm>
          <a:prstGeom prst="line">
            <a:avLst/>
          </a:prstGeom>
          <a:ln w="15875">
            <a:solidFill>
              <a:srgbClr val="006E6A"/>
            </a:solidFill>
          </a:ln>
        </p:spPr>
        <p:style>
          <a:lnRef idx="1">
            <a:schemeClr val="accent1"/>
          </a:lnRef>
          <a:fillRef idx="0">
            <a:schemeClr val="accent1"/>
          </a:fillRef>
          <a:effectRef idx="0">
            <a:schemeClr val="accent1"/>
          </a:effectRef>
          <a:fontRef idx="minor">
            <a:schemeClr val="tx1"/>
          </a:fontRef>
        </p:style>
      </p:cxnSp>
      <p:sp>
        <p:nvSpPr>
          <p:cNvPr id="253" name="文本框 252"/>
          <p:cNvSpPr txBox="1"/>
          <p:nvPr/>
        </p:nvSpPr>
        <p:spPr>
          <a:xfrm>
            <a:off x="4700588" y="387697"/>
            <a:ext cx="2790824" cy="922020"/>
          </a:xfrm>
          <a:prstGeom prst="rect">
            <a:avLst/>
          </a:prstGeom>
          <a:noFill/>
        </p:spPr>
        <p:txBody>
          <a:bodyPr wrap="square" rtlCol="0">
            <a:spAutoFit/>
          </a:bodyPr>
          <a:p>
            <a:pPr algn="ctr"/>
            <a:r>
              <a:rPr lang="zh-CN" altLang="en-US" sz="40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目 录</a:t>
            </a:r>
            <a:endParaRPr lang="en-US" altLang="zh-CN" sz="3200" dirty="0">
              <a:solidFill>
                <a:srgbClr val="006E6A"/>
              </a:solidFill>
              <a:latin typeface="微软雅黑" panose="020B0503020204020204" pitchFamily="34" charset="-122"/>
              <a:ea typeface="微软雅黑" panose="020B0503020204020204" pitchFamily="34" charset="-122"/>
            </a:endParaRPr>
          </a:p>
          <a:p>
            <a:pPr algn="ctr"/>
            <a:r>
              <a:rPr lang="en-US" altLang="zh-CN" sz="1400" cap="all" dirty="0">
                <a:solidFill>
                  <a:srgbClr val="006E6A"/>
                </a:solidFill>
                <a:uFillTx/>
                <a:latin typeface="微软雅黑" panose="020B0503020204020204" pitchFamily="34" charset="-122"/>
                <a:ea typeface="微软雅黑" panose="020B0503020204020204" pitchFamily="34" charset="-122"/>
              </a:rPr>
              <a:t>directory</a:t>
            </a:r>
            <a:endParaRPr lang="en-US" altLang="zh-CN" sz="1400" cap="all" dirty="0">
              <a:solidFill>
                <a:srgbClr val="006E6A"/>
              </a:solidFill>
              <a:uFillTx/>
              <a:latin typeface="微软雅黑" panose="020B0503020204020204" pitchFamily="34" charset="-122"/>
              <a:ea typeface="微软雅黑" panose="020B0503020204020204" pitchFamily="34" charset="-122"/>
            </a:endParaRPr>
          </a:p>
        </p:txBody>
      </p:sp>
      <p:cxnSp>
        <p:nvCxnSpPr>
          <p:cNvPr id="254" name="直接连接符 253"/>
          <p:cNvCxnSpPr/>
          <p:nvPr/>
        </p:nvCxnSpPr>
        <p:spPr>
          <a:xfrm>
            <a:off x="7242175" y="822960"/>
            <a:ext cx="1082040" cy="0"/>
          </a:xfrm>
          <a:prstGeom prst="line">
            <a:avLst/>
          </a:prstGeom>
          <a:ln w="15875">
            <a:solidFill>
              <a:srgbClr val="006E6A"/>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
            </p:custDataLst>
          </p:nvPr>
        </p:nvSpPr>
        <p:spPr>
          <a:xfrm>
            <a:off x="1573530" y="1778635"/>
            <a:ext cx="525145" cy="337185"/>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01</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sp>
        <p:nvSpPr>
          <p:cNvPr id="14" name="椭圆 13"/>
          <p:cNvSpPr/>
          <p:nvPr>
            <p:custDataLst>
              <p:tags r:id="rId2"/>
            </p:custDataLst>
          </p:nvPr>
        </p:nvSpPr>
        <p:spPr>
          <a:xfrm>
            <a:off x="1518920" y="1617980"/>
            <a:ext cx="631825" cy="640080"/>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sp>
        <p:nvSpPr>
          <p:cNvPr id="2" name="灯片编号占位符 1"/>
          <p:cNvSpPr>
            <a:spLocks noGrp="1"/>
          </p:cNvSpPr>
          <p:nvPr>
            <p:ph type="sldNum" sz="quarter" idx="12"/>
          </p:nvPr>
        </p:nvSpPr>
        <p:spPr/>
        <p:txBody>
          <a:bodyPr/>
          <a:p>
            <a:fld id="{262EB040-DE28-4918-A5AA-DE13ADD2AA52}" type="slidenum">
              <a:rPr lang="zh-CN" altLang="en-US" smtClean="0"/>
            </a:fld>
            <a:endParaRPr lang="zh-CN" altLang="en-US"/>
          </a:p>
        </p:txBody>
      </p:sp>
      <p:sp>
        <p:nvSpPr>
          <p:cNvPr id="8" name="文本框 7"/>
          <p:cNvSpPr txBox="1"/>
          <p:nvPr>
            <p:custDataLst>
              <p:tags r:id="rId3"/>
            </p:custDataLst>
          </p:nvPr>
        </p:nvSpPr>
        <p:spPr>
          <a:xfrm>
            <a:off x="6691948" y="1785620"/>
            <a:ext cx="525145" cy="337185"/>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02</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sp>
        <p:nvSpPr>
          <p:cNvPr id="9" name="椭圆 8"/>
          <p:cNvSpPr/>
          <p:nvPr>
            <p:custDataLst>
              <p:tags r:id="rId4"/>
            </p:custDataLst>
          </p:nvPr>
        </p:nvSpPr>
        <p:spPr>
          <a:xfrm>
            <a:off x="6638608" y="1624965"/>
            <a:ext cx="631825" cy="640080"/>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sp>
        <p:nvSpPr>
          <p:cNvPr id="15" name="文本框 14"/>
          <p:cNvSpPr txBox="1"/>
          <p:nvPr>
            <p:custDataLst>
              <p:tags r:id="rId5"/>
            </p:custDataLst>
          </p:nvPr>
        </p:nvSpPr>
        <p:spPr>
          <a:xfrm>
            <a:off x="7263130" y="1681480"/>
            <a:ext cx="4681220" cy="583565"/>
          </a:xfrm>
          <a:prstGeom prst="rect">
            <a:avLst/>
          </a:prstGeom>
          <a:noFill/>
        </p:spPr>
        <p:txBody>
          <a:bodyPr wrap="square" rtlCol="0">
            <a:sp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登</a:t>
            </a: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录</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sp>
        <p:nvSpPr>
          <p:cNvPr id="16" name="文本框 15"/>
          <p:cNvSpPr txBox="1"/>
          <p:nvPr>
            <p:custDataLst>
              <p:tags r:id="rId6"/>
            </p:custDataLst>
          </p:nvPr>
        </p:nvSpPr>
        <p:spPr>
          <a:xfrm>
            <a:off x="1602105" y="2715260"/>
            <a:ext cx="525145" cy="337185"/>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03</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sp>
        <p:nvSpPr>
          <p:cNvPr id="17" name="椭圆 16"/>
          <p:cNvSpPr/>
          <p:nvPr>
            <p:custDataLst>
              <p:tags r:id="rId7"/>
            </p:custDataLst>
          </p:nvPr>
        </p:nvSpPr>
        <p:spPr>
          <a:xfrm>
            <a:off x="1518920" y="2557145"/>
            <a:ext cx="631825" cy="640080"/>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sp>
        <p:nvSpPr>
          <p:cNvPr id="18" name="文本框 17"/>
          <p:cNvSpPr txBox="1"/>
          <p:nvPr>
            <p:custDataLst>
              <p:tags r:id="rId8"/>
            </p:custDataLst>
          </p:nvPr>
        </p:nvSpPr>
        <p:spPr>
          <a:xfrm>
            <a:off x="2162175" y="2611120"/>
            <a:ext cx="2439670" cy="583565"/>
          </a:xfrm>
          <a:prstGeom prst="rect">
            <a:avLst/>
          </a:prstGeom>
          <a:noFill/>
        </p:spPr>
        <p:txBody>
          <a:bodyPr wrap="square" rtlCol="0">
            <a:sp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选购下单</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sp>
        <p:nvSpPr>
          <p:cNvPr id="19" name="文本框 18"/>
          <p:cNvSpPr txBox="1"/>
          <p:nvPr>
            <p:custDataLst>
              <p:tags r:id="rId9"/>
            </p:custDataLst>
          </p:nvPr>
        </p:nvSpPr>
        <p:spPr>
          <a:xfrm>
            <a:off x="1602105" y="3772535"/>
            <a:ext cx="525145" cy="337185"/>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05</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sp>
        <p:nvSpPr>
          <p:cNvPr id="21" name="椭圆 20"/>
          <p:cNvSpPr/>
          <p:nvPr>
            <p:custDataLst>
              <p:tags r:id="rId10"/>
            </p:custDataLst>
          </p:nvPr>
        </p:nvSpPr>
        <p:spPr>
          <a:xfrm>
            <a:off x="1518920" y="3614420"/>
            <a:ext cx="631825" cy="640080"/>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sp>
        <p:nvSpPr>
          <p:cNvPr id="22" name="文本框 21"/>
          <p:cNvSpPr txBox="1"/>
          <p:nvPr>
            <p:custDataLst>
              <p:tags r:id="rId11"/>
            </p:custDataLst>
          </p:nvPr>
        </p:nvSpPr>
        <p:spPr>
          <a:xfrm>
            <a:off x="2162175" y="3620770"/>
            <a:ext cx="2258060" cy="583565"/>
          </a:xfrm>
          <a:prstGeom prst="rect">
            <a:avLst/>
          </a:prstGeom>
          <a:noFill/>
        </p:spPr>
        <p:txBody>
          <a:bodyPr wrap="square" rtlCol="0">
            <a:sp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收货管理</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sp>
        <p:nvSpPr>
          <p:cNvPr id="23" name="文本框 22"/>
          <p:cNvSpPr txBox="1"/>
          <p:nvPr>
            <p:custDataLst>
              <p:tags r:id="rId12"/>
            </p:custDataLst>
          </p:nvPr>
        </p:nvSpPr>
        <p:spPr>
          <a:xfrm>
            <a:off x="6691948" y="3766185"/>
            <a:ext cx="525145" cy="337185"/>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06</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sp>
        <p:nvSpPr>
          <p:cNvPr id="24" name="椭圆 23"/>
          <p:cNvSpPr/>
          <p:nvPr>
            <p:custDataLst>
              <p:tags r:id="rId13"/>
            </p:custDataLst>
          </p:nvPr>
        </p:nvSpPr>
        <p:spPr>
          <a:xfrm>
            <a:off x="6638608" y="3608070"/>
            <a:ext cx="631825" cy="640080"/>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sp>
        <p:nvSpPr>
          <p:cNvPr id="25" name="文本框 24"/>
          <p:cNvSpPr txBox="1"/>
          <p:nvPr>
            <p:custDataLst>
              <p:tags r:id="rId14"/>
            </p:custDataLst>
          </p:nvPr>
        </p:nvSpPr>
        <p:spPr>
          <a:xfrm>
            <a:off x="7263130" y="3627755"/>
            <a:ext cx="2637155" cy="583565"/>
          </a:xfrm>
          <a:prstGeom prst="rect">
            <a:avLst/>
          </a:prstGeom>
          <a:noFill/>
        </p:spPr>
        <p:txBody>
          <a:bodyPr wrap="square" rtlCol="0">
            <a:sp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收货中心</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grpSp>
        <p:nvGrpSpPr>
          <p:cNvPr id="3" name="组合 2"/>
          <p:cNvGrpSpPr/>
          <p:nvPr>
            <p:custDataLst>
              <p:tags r:id="rId15"/>
            </p:custDataLst>
          </p:nvPr>
        </p:nvGrpSpPr>
        <p:grpSpPr>
          <a:xfrm>
            <a:off x="1518920" y="4687570"/>
            <a:ext cx="631190" cy="640080"/>
            <a:chOff x="2392" y="7382"/>
            <a:chExt cx="994" cy="1008"/>
          </a:xfrm>
        </p:grpSpPr>
        <p:sp>
          <p:nvSpPr>
            <p:cNvPr id="26" name="文本框 25"/>
            <p:cNvSpPr txBox="1"/>
            <p:nvPr>
              <p:custDataLst>
                <p:tags r:id="rId16"/>
              </p:custDataLst>
            </p:nvPr>
          </p:nvSpPr>
          <p:spPr>
            <a:xfrm>
              <a:off x="2494" y="7631"/>
              <a:ext cx="827" cy="531"/>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07</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sp>
          <p:nvSpPr>
            <p:cNvPr id="27" name="椭圆 26"/>
            <p:cNvSpPr/>
            <p:nvPr>
              <p:custDataLst>
                <p:tags r:id="rId17"/>
              </p:custDataLst>
            </p:nvPr>
          </p:nvSpPr>
          <p:spPr>
            <a:xfrm>
              <a:off x="2392" y="7382"/>
              <a:ext cx="995" cy="1008"/>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grpSp>
      <p:sp>
        <p:nvSpPr>
          <p:cNvPr id="28" name="文本框 27"/>
          <p:cNvSpPr txBox="1"/>
          <p:nvPr>
            <p:custDataLst>
              <p:tags r:id="rId18"/>
            </p:custDataLst>
          </p:nvPr>
        </p:nvSpPr>
        <p:spPr>
          <a:xfrm>
            <a:off x="2162175" y="4693920"/>
            <a:ext cx="2221865" cy="583565"/>
          </a:xfrm>
          <a:prstGeom prst="rect">
            <a:avLst/>
          </a:prstGeom>
          <a:noFill/>
        </p:spPr>
        <p:txBody>
          <a:bodyPr wrap="square" rtlCol="0">
            <a:sp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评价中心</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sp>
        <p:nvSpPr>
          <p:cNvPr id="5" name="文本框 4"/>
          <p:cNvSpPr txBox="1"/>
          <p:nvPr>
            <p:custDataLst>
              <p:tags r:id="rId19"/>
            </p:custDataLst>
          </p:nvPr>
        </p:nvSpPr>
        <p:spPr>
          <a:xfrm>
            <a:off x="6691948" y="2769870"/>
            <a:ext cx="525145" cy="337185"/>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04</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sp>
        <p:nvSpPr>
          <p:cNvPr id="7" name="椭圆 6"/>
          <p:cNvSpPr/>
          <p:nvPr>
            <p:custDataLst>
              <p:tags r:id="rId20"/>
            </p:custDataLst>
          </p:nvPr>
        </p:nvSpPr>
        <p:spPr>
          <a:xfrm>
            <a:off x="6638608" y="2611755"/>
            <a:ext cx="631825" cy="640080"/>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sp>
        <p:nvSpPr>
          <p:cNvPr id="10" name="文本框 9"/>
          <p:cNvSpPr txBox="1"/>
          <p:nvPr>
            <p:custDataLst>
              <p:tags r:id="rId21"/>
            </p:custDataLst>
          </p:nvPr>
        </p:nvSpPr>
        <p:spPr>
          <a:xfrm>
            <a:off x="7263130" y="2618105"/>
            <a:ext cx="2439670" cy="583565"/>
          </a:xfrm>
          <a:prstGeom prst="rect">
            <a:avLst/>
          </a:prstGeom>
          <a:noFill/>
        </p:spPr>
        <p:txBody>
          <a:bodyPr wrap="square" rtlCol="0">
            <a:sp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订单管理</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sp>
        <p:nvSpPr>
          <p:cNvPr id="4" name="文本框 3"/>
          <p:cNvSpPr txBox="1"/>
          <p:nvPr>
            <p:custDataLst>
              <p:tags r:id="rId22"/>
            </p:custDataLst>
          </p:nvPr>
        </p:nvSpPr>
        <p:spPr>
          <a:xfrm>
            <a:off x="2214880" y="1668780"/>
            <a:ext cx="2485390" cy="583565"/>
          </a:xfrm>
          <a:prstGeom prst="rect">
            <a:avLst/>
          </a:prstGeom>
          <a:noFill/>
        </p:spPr>
        <p:txBody>
          <a:bodyPr wrap="square" rtlCol="0">
            <a:sp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整体介绍</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grpSp>
        <p:nvGrpSpPr>
          <p:cNvPr id="6" name="组合 5"/>
          <p:cNvGrpSpPr/>
          <p:nvPr>
            <p:custDataLst>
              <p:tags r:id="rId23"/>
            </p:custDataLst>
          </p:nvPr>
        </p:nvGrpSpPr>
        <p:grpSpPr>
          <a:xfrm>
            <a:off x="6627495" y="4604385"/>
            <a:ext cx="631825" cy="640080"/>
            <a:chOff x="2392" y="7382"/>
            <a:chExt cx="995" cy="1008"/>
          </a:xfrm>
        </p:grpSpPr>
        <p:sp>
          <p:nvSpPr>
            <p:cNvPr id="11" name="文本框 10"/>
            <p:cNvSpPr txBox="1"/>
            <p:nvPr>
              <p:custDataLst>
                <p:tags r:id="rId24"/>
              </p:custDataLst>
            </p:nvPr>
          </p:nvSpPr>
          <p:spPr>
            <a:xfrm>
              <a:off x="2494" y="7631"/>
              <a:ext cx="827" cy="531"/>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08</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sp>
          <p:nvSpPr>
            <p:cNvPr id="12" name="椭圆 11"/>
            <p:cNvSpPr/>
            <p:nvPr>
              <p:custDataLst>
                <p:tags r:id="rId25"/>
              </p:custDataLst>
            </p:nvPr>
          </p:nvSpPr>
          <p:spPr>
            <a:xfrm>
              <a:off x="2392" y="7382"/>
              <a:ext cx="995" cy="1008"/>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grpSp>
      <p:sp>
        <p:nvSpPr>
          <p:cNvPr id="20" name="文本框 19"/>
          <p:cNvSpPr txBox="1"/>
          <p:nvPr>
            <p:custDataLst>
              <p:tags r:id="rId26"/>
            </p:custDataLst>
          </p:nvPr>
        </p:nvSpPr>
        <p:spPr>
          <a:xfrm>
            <a:off x="7270750" y="4657090"/>
            <a:ext cx="2221865" cy="583565"/>
          </a:xfrm>
          <a:prstGeom prst="rect">
            <a:avLst/>
          </a:prstGeom>
          <a:noFill/>
        </p:spPr>
        <p:txBody>
          <a:bodyPr wrap="square" rtlCol="0">
            <a:sp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结算中心</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3.2 </a:t>
            </a:r>
            <a:r>
              <a:rPr lang="zh-CN" altLang="en-US" sz="2200" b="1" dirty="0">
                <a:solidFill>
                  <a:srgbClr val="347EA0"/>
                </a:solidFill>
                <a:latin typeface="微软雅黑" panose="020B0503020204020204" pitchFamily="34" charset="-122"/>
                <a:ea typeface="微软雅黑" panose="020B0503020204020204" pitchFamily="34" charset="-122"/>
                <a:sym typeface="+mn-ea"/>
              </a:rPr>
              <a:t>直接选购</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我的购物车</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编辑购物车</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97155" y="2284095"/>
            <a:ext cx="3622040" cy="4204970"/>
          </a:xfrm>
          <a:prstGeom prst="rect">
            <a:avLst/>
          </a:prstGeom>
          <a:solidFill>
            <a:srgbClr val="DBEEF4">
              <a:alpha val="33000"/>
            </a:srgbClr>
          </a:solidFill>
        </p:spPr>
        <p:txBody>
          <a:bodyPr wrap="square" rtlCol="0" anchor="ctr" anchorCtr="0">
            <a:noAutofit/>
          </a:bodyPr>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购物车展示用户已加购的商品。</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zh-CN" sz="1600" dirty="0">
                <a:solidFill>
                  <a:srgbClr val="347EA0"/>
                </a:solidFill>
                <a:latin typeface="微软雅黑" panose="020B0503020204020204" pitchFamily="34" charset="-122"/>
                <a:ea typeface="微软雅黑" panose="020B0503020204020204" pitchFamily="34" charset="-122"/>
                <a:sym typeface="+mn-ea"/>
              </a:rPr>
              <a:t>支持如下操作：</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a:t>
            </a:r>
            <a:r>
              <a:rPr lang="zh-CN" sz="1600" dirty="0">
                <a:solidFill>
                  <a:srgbClr val="347EA0"/>
                </a:solidFill>
                <a:latin typeface="微软雅黑" panose="020B0503020204020204" pitchFamily="34" charset="-122"/>
                <a:ea typeface="微软雅黑" panose="020B0503020204020204" pitchFamily="34" charset="-122"/>
                <a:sym typeface="+mn-ea"/>
              </a:rPr>
              <a:t>编辑请购数量</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、单个</a:t>
            </a:r>
            <a:r>
              <a:rPr lang="zh-CN" sz="1600" dirty="0">
                <a:solidFill>
                  <a:srgbClr val="347EA0"/>
                </a:solidFill>
                <a:latin typeface="微软雅黑" panose="020B0503020204020204" pitchFamily="34" charset="-122"/>
                <a:ea typeface="微软雅黑" panose="020B0503020204020204" pitchFamily="34" charset="-122"/>
                <a:sym typeface="+mn-ea"/>
              </a:rPr>
              <a:t>删除</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批量删除</a:t>
            </a:r>
            <a:r>
              <a:rPr lang="zh-CN" sz="1600" dirty="0">
                <a:solidFill>
                  <a:srgbClr val="347EA0"/>
                </a:solidFill>
                <a:latin typeface="微软雅黑" panose="020B0503020204020204" pitchFamily="34" charset="-122"/>
                <a:ea typeface="微软雅黑" panose="020B0503020204020204" pitchFamily="34" charset="-122"/>
                <a:sym typeface="+mn-ea"/>
              </a:rPr>
              <a:t>商品</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、单个</a:t>
            </a:r>
            <a:r>
              <a:rPr lang="zh-CN" sz="1600" dirty="0">
                <a:solidFill>
                  <a:srgbClr val="347EA0"/>
                </a:solidFill>
                <a:latin typeface="微软雅黑" panose="020B0503020204020204" pitchFamily="34" charset="-122"/>
                <a:ea typeface="微软雅黑" panose="020B0503020204020204" pitchFamily="34" charset="-122"/>
                <a:sym typeface="+mn-ea"/>
              </a:rPr>
              <a:t>编辑</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批量编辑</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集成单位，</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信息读取老商城）</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4</a:t>
            </a:r>
            <a:r>
              <a:rPr lang="zh-CN" altLang="en-US" sz="1600" dirty="0">
                <a:solidFill>
                  <a:srgbClr val="347EA0"/>
                </a:solidFill>
                <a:latin typeface="微软雅黑" panose="020B0503020204020204" pitchFamily="34" charset="-122"/>
                <a:ea typeface="微软雅黑" panose="020B0503020204020204" pitchFamily="34" charset="-122"/>
                <a:sym typeface="+mn-ea"/>
              </a:rPr>
              <a:t>、清除失效商品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5</a:t>
            </a:r>
            <a:r>
              <a:rPr lang="zh-CN" altLang="en-US" sz="1600" dirty="0">
                <a:solidFill>
                  <a:srgbClr val="347EA0"/>
                </a:solidFill>
                <a:latin typeface="微软雅黑" panose="020B0503020204020204" pitchFamily="34" charset="-122"/>
                <a:ea typeface="微软雅黑" panose="020B0503020204020204" pitchFamily="34" charset="-122"/>
                <a:sym typeface="+mn-ea"/>
              </a:rPr>
              <a:t>、打印</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商品下架、阶梯费率、是否入库等异常状态在此均会给与相应提示。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grpSp>
        <p:nvGrpSpPr>
          <p:cNvPr id="6" name="组合 5"/>
          <p:cNvGrpSpPr/>
          <p:nvPr/>
        </p:nvGrpSpPr>
        <p:grpSpPr>
          <a:xfrm>
            <a:off x="3894455" y="848995"/>
            <a:ext cx="7945120" cy="5756910"/>
            <a:chOff x="6133" y="1337"/>
            <a:chExt cx="12512" cy="9066"/>
          </a:xfrm>
        </p:grpSpPr>
        <p:pic>
          <p:nvPicPr>
            <p:cNvPr id="5" name="图片 4"/>
            <p:cNvPicPr>
              <a:picLocks noChangeAspect="1"/>
            </p:cNvPicPr>
            <p:nvPr/>
          </p:nvPicPr>
          <p:blipFill>
            <a:blip r:embed="rId2"/>
            <a:stretch>
              <a:fillRect/>
            </a:stretch>
          </p:blipFill>
          <p:spPr>
            <a:xfrm>
              <a:off x="6133" y="1337"/>
              <a:ext cx="12513" cy="9067"/>
            </a:xfrm>
            <a:prstGeom prst="rect">
              <a:avLst/>
            </a:prstGeom>
          </p:spPr>
        </p:pic>
        <p:sp>
          <p:nvSpPr>
            <p:cNvPr id="11" name="文本框 10"/>
            <p:cNvSpPr txBox="1"/>
            <p:nvPr/>
          </p:nvSpPr>
          <p:spPr>
            <a:xfrm>
              <a:off x="7134" y="2182"/>
              <a:ext cx="1382" cy="234"/>
            </a:xfrm>
            <a:prstGeom prst="rect">
              <a:avLst/>
            </a:prstGeom>
            <a:solidFill>
              <a:srgbClr val="E3F3F2"/>
            </a:solidFill>
          </p:spPr>
          <p:txBody>
            <a:bodyPr wrap="square" rtlCol="0">
              <a:noAutofit/>
            </a:bodyPr>
            <a:p>
              <a:endParaRPr lang="zh-CN" altLang="en-US"/>
            </a:p>
          </p:txBody>
        </p:sp>
      </p:gr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3.2 </a:t>
            </a:r>
            <a:r>
              <a:rPr lang="zh-CN" altLang="en-US" sz="2200" b="1" dirty="0">
                <a:solidFill>
                  <a:srgbClr val="347EA0"/>
                </a:solidFill>
                <a:latin typeface="微软雅黑" panose="020B0503020204020204" pitchFamily="34" charset="-122"/>
                <a:ea typeface="微软雅黑" panose="020B0503020204020204" pitchFamily="34" charset="-122"/>
                <a:sym typeface="+mn-ea"/>
              </a:rPr>
              <a:t>直接选购</a:t>
            </a:r>
            <a:r>
              <a:rPr lang="en-US" altLang="zh-CN" sz="2200" b="1" dirty="0">
                <a:solidFill>
                  <a:srgbClr val="347EA0"/>
                </a:solidFill>
                <a:latin typeface="微软雅黑" panose="020B0503020204020204" pitchFamily="34" charset="-122"/>
                <a:ea typeface="微软雅黑" panose="020B0503020204020204" pitchFamily="34" charset="-122"/>
                <a:sym typeface="+mn-ea"/>
              </a:rPr>
              <a:t> </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商品详情页</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立即请购；采购端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购物车</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下一步</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操作：填写请购信息，并提交请购</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60985" y="2071370"/>
            <a:ext cx="5557520" cy="4204970"/>
          </a:xfrm>
          <a:prstGeom prst="rect">
            <a:avLst/>
          </a:prstGeom>
          <a:solidFill>
            <a:srgbClr val="DBEEF4">
              <a:alpha val="33000"/>
            </a:srgbClr>
          </a:solidFill>
        </p:spPr>
        <p:txBody>
          <a:bodyPr wrap="square" rtlCol="0" anchor="ctr" anchorCtr="0">
            <a:noAutofit/>
          </a:bodyPr>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a:t>
            </a:r>
            <a:r>
              <a:rPr lang="zh-CN" sz="1600" dirty="0">
                <a:solidFill>
                  <a:srgbClr val="347EA0"/>
                </a:solidFill>
                <a:latin typeface="微软雅黑" panose="020B0503020204020204" pitchFamily="34" charset="-122"/>
                <a:ea typeface="微软雅黑" panose="020B0503020204020204" pitchFamily="34" charset="-122"/>
                <a:sym typeface="+mn-ea"/>
              </a:rPr>
              <a:t>填写请购单基本信息，选择请购审批流（审批流需提前配置）。</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a:t>
            </a:r>
            <a:r>
              <a:rPr lang="zh-CN" sz="1600" dirty="0">
                <a:solidFill>
                  <a:srgbClr val="347EA0"/>
                </a:solidFill>
                <a:latin typeface="微软雅黑" panose="020B0503020204020204" pitchFamily="34" charset="-122"/>
                <a:ea typeface="微软雅黑" panose="020B0503020204020204" pitchFamily="34" charset="-122"/>
                <a:sym typeface="+mn-ea"/>
              </a:rPr>
              <a:t>选择收货地址（入库物资选择物资库地址，入仓物资显示前面加购商品时填写的</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信息中的</a:t>
            </a:r>
            <a:r>
              <a:rPr lang="zh-CN" sz="1600" dirty="0">
                <a:solidFill>
                  <a:srgbClr val="347EA0"/>
                </a:solidFill>
                <a:latin typeface="微软雅黑" panose="020B0503020204020204" pitchFamily="34" charset="-122"/>
                <a:ea typeface="微软雅黑" panose="020B0503020204020204" pitchFamily="34" charset="-122"/>
                <a:sym typeface="+mn-ea"/>
              </a:rPr>
              <a:t>专业仓地址，其他场景选择收货地址）</a:t>
            </a:r>
            <a:r>
              <a:rPr lang="zh-CN" altLang="en-US"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、支持</a:t>
            </a:r>
            <a:r>
              <a:rPr lang="zh-CN" sz="1600" dirty="0">
                <a:solidFill>
                  <a:srgbClr val="347EA0"/>
                </a:solidFill>
                <a:latin typeface="微软雅黑" panose="020B0503020204020204" pitchFamily="34" charset="-122"/>
                <a:ea typeface="微软雅黑" panose="020B0503020204020204" pitchFamily="34" charset="-122"/>
                <a:sym typeface="+mn-ea"/>
              </a:rPr>
              <a:t>给商家留言</a:t>
            </a:r>
            <a:r>
              <a:rPr lang="zh-CN" altLang="en-US"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4</a:t>
            </a:r>
            <a:r>
              <a:rPr lang="zh-CN" altLang="en-US" sz="1600" dirty="0">
                <a:solidFill>
                  <a:srgbClr val="347EA0"/>
                </a:solidFill>
                <a:latin typeface="微软雅黑" panose="020B0503020204020204" pitchFamily="34" charset="-122"/>
                <a:ea typeface="微软雅黑" panose="020B0503020204020204" pitchFamily="34" charset="-122"/>
                <a:sym typeface="+mn-ea"/>
              </a:rPr>
              <a:t>、</a:t>
            </a:r>
            <a:r>
              <a:rPr lang="zh-CN" sz="1600" dirty="0">
                <a:solidFill>
                  <a:srgbClr val="347EA0"/>
                </a:solidFill>
                <a:latin typeface="微软雅黑" panose="020B0503020204020204" pitchFamily="34" charset="-122"/>
                <a:ea typeface="微软雅黑" panose="020B0503020204020204" pitchFamily="34" charset="-122"/>
                <a:sym typeface="+mn-ea"/>
              </a:rPr>
              <a:t>确认信息无误后，提交请购。</a:t>
            </a:r>
            <a:br>
              <a:rPr lang="zh-CN" sz="1600" dirty="0">
                <a:solidFill>
                  <a:srgbClr val="347EA0"/>
                </a:solidFill>
                <a:latin typeface="微软雅黑" panose="020B0503020204020204" pitchFamily="34" charset="-122"/>
                <a:ea typeface="微软雅黑" panose="020B0503020204020204" pitchFamily="34" charset="-122"/>
                <a:sym typeface="+mn-ea"/>
              </a:rPr>
            </a:br>
            <a:br>
              <a:rPr lang="zh-CN" sz="1600" dirty="0">
                <a:solidFill>
                  <a:srgbClr val="347EA0"/>
                </a:solidFill>
                <a:latin typeface="微软雅黑" panose="020B0503020204020204" pitchFamily="34" charset="-122"/>
                <a:ea typeface="微软雅黑" panose="020B0503020204020204" pitchFamily="34" charset="-122"/>
                <a:sym typeface="+mn-ea"/>
              </a:rPr>
            </a:br>
            <a:r>
              <a:rPr lang="zh-CN" sz="1600" b="1" dirty="0">
                <a:solidFill>
                  <a:srgbClr val="FF0000"/>
                </a:solidFill>
                <a:latin typeface="微软雅黑" panose="020B0503020204020204" pitchFamily="34" charset="-122"/>
                <a:ea typeface="微软雅黑" panose="020B0503020204020204" pitchFamily="34" charset="-122"/>
                <a:sym typeface="+mn-ea"/>
              </a:rPr>
              <a:t>注：地址数据读取老商城，如需新增地址，请前往老商城维护。</a:t>
            </a:r>
            <a:endParaRPr lang="zh-CN" altLang="en-US" sz="1600" b="1" dirty="0">
              <a:solidFill>
                <a:srgbClr val="FF0000"/>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5953760" y="1148715"/>
            <a:ext cx="5955030" cy="5127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3.2 </a:t>
            </a:r>
            <a:r>
              <a:rPr lang="zh-CN" altLang="en-US" sz="2200" b="1" dirty="0">
                <a:solidFill>
                  <a:srgbClr val="347EA0"/>
                </a:solidFill>
                <a:latin typeface="微软雅黑" panose="020B0503020204020204" pitchFamily="34" charset="-122"/>
                <a:ea typeface="微软雅黑" panose="020B0503020204020204" pitchFamily="34" charset="-122"/>
                <a:sym typeface="+mn-ea"/>
              </a:rPr>
              <a:t>直接选购</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采购端</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操作：提交请购成功</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81940" y="2404745"/>
            <a:ext cx="2960370" cy="3592830"/>
          </a:xfrm>
          <a:prstGeom prst="rect">
            <a:avLst/>
          </a:prstGeom>
          <a:solidFill>
            <a:srgbClr val="DBEEF4">
              <a:alpha val="33000"/>
            </a:srgbClr>
          </a:solidFill>
        </p:spPr>
        <p:txBody>
          <a:bodyPr wrap="square" rtlCol="0" anchor="ctr" anchorCtr="0">
            <a:noAutofit/>
          </a:bodyPr>
          <a:p>
            <a:pPr fontAlgn="auto">
              <a:lnSpc>
                <a:spcPct val="150000"/>
              </a:lnSpc>
            </a:pP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提交请购，生成一个或多个请购单</a:t>
            </a:r>
            <a:r>
              <a:rPr lang="zh-CN" altLang="en-US"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b="1" dirty="0">
                <a:solidFill>
                  <a:srgbClr val="FF0000"/>
                </a:solidFill>
                <a:latin typeface="微软雅黑" panose="020B0503020204020204" pitchFamily="34" charset="-122"/>
                <a:ea typeface="微软雅黑" panose="020B0503020204020204" pitchFamily="34" charset="-122"/>
                <a:sym typeface="+mn-ea"/>
              </a:rPr>
              <a:t>拆单规则</a:t>
            </a:r>
            <a:r>
              <a:rPr lang="zh-CN" altLang="en-US" sz="1600" dirty="0">
                <a:solidFill>
                  <a:srgbClr val="FF000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合同编号+供应商（经销商）+店铺+预选单号+税码+收货地址+50个商品行项目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3241675" y="1558290"/>
            <a:ext cx="8794750" cy="4511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lgn="l">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3.3 </a:t>
            </a:r>
            <a:r>
              <a:rPr lang="zh-CN" altLang="en-US" sz="2200" b="1" dirty="0">
                <a:solidFill>
                  <a:srgbClr val="347EA0"/>
                </a:solidFill>
                <a:latin typeface="微软雅黑" panose="020B0503020204020204" pitchFamily="34" charset="-122"/>
                <a:ea typeface="微软雅黑" panose="020B0503020204020204" pitchFamily="34" charset="-122"/>
                <a:sym typeface="+mn-ea"/>
              </a:rPr>
              <a:t>预选下单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cxnSp>
        <p:nvCxnSpPr>
          <p:cNvPr id="2" name="直接连接符 7"/>
          <p:cNvCxnSpPr/>
          <p:nvPr/>
        </p:nvCxnSpPr>
        <p:spPr>
          <a:xfrm>
            <a:off x="124460" y="879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商品详情页</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用户：预选人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加入购物车、提交预选</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80670" y="2512060"/>
            <a:ext cx="3269615" cy="3668395"/>
          </a:xfrm>
          <a:prstGeom prst="rect">
            <a:avLst/>
          </a:prstGeom>
          <a:solidFill>
            <a:srgbClr val="DBEEF4">
              <a:alpha val="33000"/>
            </a:srgbClr>
          </a:solidFill>
        </p:spPr>
        <p:txBody>
          <a:bodyPr wrap="square" rtlCol="0" anchor="ctr" anchorCtr="0">
            <a:noAutofit/>
          </a:bodyPr>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用户选择经销商，编辑商品数量，将商品加入购物车或提交预选。</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集成单位提交预选需要填写</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信息（不做强制要求），加入购物车无需填写</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4473575" y="1318895"/>
            <a:ext cx="7205980" cy="4465320"/>
            <a:chOff x="7045" y="2077"/>
            <a:chExt cx="11348" cy="7032"/>
          </a:xfrm>
        </p:grpSpPr>
        <p:pic>
          <p:nvPicPr>
            <p:cNvPr id="4" name="图片 3"/>
            <p:cNvPicPr>
              <a:picLocks noChangeAspect="1"/>
            </p:cNvPicPr>
            <p:nvPr/>
          </p:nvPicPr>
          <p:blipFill>
            <a:blip r:embed="rId2"/>
            <a:stretch>
              <a:fillRect/>
            </a:stretch>
          </p:blipFill>
          <p:spPr>
            <a:xfrm>
              <a:off x="7045" y="2077"/>
              <a:ext cx="11349" cy="7033"/>
            </a:xfrm>
            <a:prstGeom prst="rect">
              <a:avLst/>
            </a:prstGeom>
          </p:spPr>
        </p:pic>
        <p:sp>
          <p:nvSpPr>
            <p:cNvPr id="5" name="文本框 4"/>
            <p:cNvSpPr txBox="1"/>
            <p:nvPr/>
          </p:nvSpPr>
          <p:spPr>
            <a:xfrm>
              <a:off x="15373" y="5990"/>
              <a:ext cx="2210" cy="289"/>
            </a:xfrm>
            <a:prstGeom prst="rect">
              <a:avLst/>
            </a:prstGeom>
            <a:solidFill>
              <a:srgbClr val="209A85"/>
            </a:solidFill>
          </p:spPr>
          <p:txBody>
            <a:bodyPr wrap="square" rtlCol="0">
              <a:spAutoFit/>
            </a:bodyPr>
            <a:p>
              <a:pPr algn="ctr"/>
              <a:r>
                <a:rPr lang="zh-CN" altLang="en-US" sz="600">
                  <a:solidFill>
                    <a:schemeClr val="bg1"/>
                  </a:solidFill>
                  <a:latin typeface="微软雅黑" panose="020B0503020204020204" pitchFamily="34" charset="-122"/>
                  <a:ea typeface="微软雅黑" panose="020B0503020204020204" pitchFamily="34" charset="-122"/>
                </a:rPr>
                <a:t>提交预选</a:t>
              </a:r>
              <a:endParaRPr lang="zh-CN" altLang="en-US" sz="600">
                <a:solidFill>
                  <a:schemeClr val="bg1"/>
                </a:solidFill>
                <a:latin typeface="微软雅黑" panose="020B0503020204020204" pitchFamily="34" charset="-122"/>
                <a:ea typeface="微软雅黑" panose="020B0503020204020204" pitchFamily="34" charset="-122"/>
              </a:endParaRPr>
            </a:p>
          </p:txBody>
        </p:sp>
      </p:grpSp>
      <p:sp>
        <p:nvSpPr>
          <p:cNvPr id="3" name="灯片编号占位符 2"/>
          <p:cNvSpPr>
            <a:spLocks noGrp="1"/>
          </p:cNvSpPr>
          <p:nvPr>
            <p:ph type="sldNum" sz="quarter" idx="12"/>
          </p:nvPr>
        </p:nvSpPr>
        <p:spPr/>
        <p:txBody>
          <a:bodyPr/>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3.3 </a:t>
            </a:r>
            <a:r>
              <a:rPr lang="zh-CN" altLang="en-US" sz="2200" b="1" dirty="0">
                <a:solidFill>
                  <a:srgbClr val="347EA0"/>
                </a:solidFill>
                <a:latin typeface="微软雅黑" panose="020B0503020204020204" pitchFamily="34" charset="-122"/>
                <a:ea typeface="微软雅黑" panose="020B0503020204020204" pitchFamily="34" charset="-122"/>
                <a:sym typeface="+mn-ea"/>
              </a:rPr>
              <a:t>预选下单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购物车</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用户：预选人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编辑购物车</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144145" y="2132965"/>
            <a:ext cx="3312160" cy="4204970"/>
          </a:xfrm>
          <a:prstGeom prst="rect">
            <a:avLst/>
          </a:prstGeom>
          <a:solidFill>
            <a:srgbClr val="DBEEF4">
              <a:alpha val="33000"/>
            </a:srgbClr>
          </a:solidFill>
        </p:spPr>
        <p:txBody>
          <a:bodyPr wrap="square" rtlCol="0" anchor="ctr" anchorCtr="0">
            <a:noAutofit/>
          </a:bodyPr>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购物车展示用户已加购的商品。</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zh-CN" sz="1600" dirty="0">
                <a:solidFill>
                  <a:srgbClr val="347EA0"/>
                </a:solidFill>
                <a:latin typeface="微软雅黑" panose="020B0503020204020204" pitchFamily="34" charset="-122"/>
                <a:ea typeface="微软雅黑" panose="020B0503020204020204" pitchFamily="34" charset="-122"/>
                <a:sym typeface="+mn-ea"/>
              </a:rPr>
              <a:t>支持如下操作：</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a:t>
            </a:r>
            <a:r>
              <a:rPr lang="zh-CN" sz="1600" dirty="0">
                <a:solidFill>
                  <a:srgbClr val="347EA0"/>
                </a:solidFill>
                <a:latin typeface="微软雅黑" panose="020B0503020204020204" pitchFamily="34" charset="-122"/>
                <a:ea typeface="微软雅黑" panose="020B0503020204020204" pitchFamily="34" charset="-122"/>
                <a:sym typeface="+mn-ea"/>
              </a:rPr>
              <a:t>编辑请购数量</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、单个</a:t>
            </a:r>
            <a:r>
              <a:rPr lang="zh-CN" sz="1600" dirty="0">
                <a:solidFill>
                  <a:srgbClr val="347EA0"/>
                </a:solidFill>
                <a:latin typeface="微软雅黑" panose="020B0503020204020204" pitchFamily="34" charset="-122"/>
                <a:ea typeface="微软雅黑" panose="020B0503020204020204" pitchFamily="34" charset="-122"/>
                <a:sym typeface="+mn-ea"/>
              </a:rPr>
              <a:t>删除</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批量删除</a:t>
            </a:r>
            <a:r>
              <a:rPr lang="zh-CN" sz="1600" dirty="0">
                <a:solidFill>
                  <a:srgbClr val="347EA0"/>
                </a:solidFill>
                <a:latin typeface="微软雅黑" panose="020B0503020204020204" pitchFamily="34" charset="-122"/>
                <a:ea typeface="微软雅黑" panose="020B0503020204020204" pitchFamily="34" charset="-122"/>
                <a:sym typeface="+mn-ea"/>
              </a:rPr>
              <a:t>商品</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、单个</a:t>
            </a:r>
            <a:r>
              <a:rPr lang="zh-CN" sz="1600" dirty="0">
                <a:solidFill>
                  <a:srgbClr val="347EA0"/>
                </a:solidFill>
                <a:latin typeface="微软雅黑" panose="020B0503020204020204" pitchFamily="34" charset="-122"/>
                <a:ea typeface="微软雅黑" panose="020B0503020204020204" pitchFamily="34" charset="-122"/>
                <a:sym typeface="+mn-ea"/>
              </a:rPr>
              <a:t>编辑</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批量编辑</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4</a:t>
            </a:r>
            <a:r>
              <a:rPr lang="zh-CN" altLang="en-US" sz="1600" dirty="0">
                <a:solidFill>
                  <a:srgbClr val="347EA0"/>
                </a:solidFill>
                <a:latin typeface="微软雅黑" panose="020B0503020204020204" pitchFamily="34" charset="-122"/>
                <a:ea typeface="微软雅黑" panose="020B0503020204020204" pitchFamily="34" charset="-122"/>
                <a:sym typeface="+mn-ea"/>
              </a:rPr>
              <a:t>、清除失效商品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5</a:t>
            </a:r>
            <a:r>
              <a:rPr lang="zh-CN" altLang="en-US" sz="1600" dirty="0">
                <a:solidFill>
                  <a:srgbClr val="347EA0"/>
                </a:solidFill>
                <a:latin typeface="微软雅黑" panose="020B0503020204020204" pitchFamily="34" charset="-122"/>
                <a:ea typeface="微软雅黑" panose="020B0503020204020204" pitchFamily="34" charset="-122"/>
                <a:sym typeface="+mn-ea"/>
              </a:rPr>
              <a:t>、打印</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商品下架、阶梯费率、是否入库等异常状态在此均会给与相应提示。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grpSp>
        <p:nvGrpSpPr>
          <p:cNvPr id="12" name="组合 11"/>
          <p:cNvGrpSpPr/>
          <p:nvPr/>
        </p:nvGrpSpPr>
        <p:grpSpPr>
          <a:xfrm>
            <a:off x="3952875" y="862965"/>
            <a:ext cx="7945120" cy="5756910"/>
            <a:chOff x="6225" y="1359"/>
            <a:chExt cx="12512" cy="9066"/>
          </a:xfrm>
        </p:grpSpPr>
        <p:grpSp>
          <p:nvGrpSpPr>
            <p:cNvPr id="10" name="组合 9"/>
            <p:cNvGrpSpPr/>
            <p:nvPr/>
          </p:nvGrpSpPr>
          <p:grpSpPr>
            <a:xfrm>
              <a:off x="6225" y="1359"/>
              <a:ext cx="12512" cy="9066"/>
              <a:chOff x="6225" y="1359"/>
              <a:chExt cx="12512" cy="9066"/>
            </a:xfrm>
          </p:grpSpPr>
          <p:pic>
            <p:nvPicPr>
              <p:cNvPr id="7" name="图片 6"/>
              <p:cNvPicPr>
                <a:picLocks noChangeAspect="1"/>
              </p:cNvPicPr>
              <p:nvPr/>
            </p:nvPicPr>
            <p:blipFill>
              <a:blip r:embed="rId2"/>
              <a:stretch>
                <a:fillRect/>
              </a:stretch>
            </p:blipFill>
            <p:spPr>
              <a:xfrm>
                <a:off x="6225" y="1359"/>
                <a:ext cx="12513" cy="9067"/>
              </a:xfrm>
              <a:prstGeom prst="rect">
                <a:avLst/>
              </a:prstGeom>
            </p:spPr>
          </p:pic>
          <p:sp>
            <p:nvSpPr>
              <p:cNvPr id="9" name="文本框 8"/>
              <p:cNvSpPr txBox="1"/>
              <p:nvPr/>
            </p:nvSpPr>
            <p:spPr>
              <a:xfrm>
                <a:off x="16709" y="10010"/>
                <a:ext cx="1138" cy="323"/>
              </a:xfrm>
              <a:prstGeom prst="rect">
                <a:avLst/>
              </a:prstGeom>
              <a:solidFill>
                <a:srgbClr val="209A85"/>
              </a:solidFill>
            </p:spPr>
            <p:txBody>
              <a:bodyPr wrap="square" rtlCol="0">
                <a:noAutofit/>
              </a:bodyPr>
              <a:p>
                <a:pPr algn="ctr"/>
                <a:r>
                  <a:rPr lang="zh-CN" altLang="en-US" sz="600">
                    <a:solidFill>
                      <a:schemeClr val="bg1"/>
                    </a:solidFill>
                    <a:latin typeface="微软雅黑" panose="020B0503020204020204" pitchFamily="34" charset="-122"/>
                    <a:ea typeface="微软雅黑" panose="020B0503020204020204" pitchFamily="34" charset="-122"/>
                  </a:rPr>
                  <a:t>提交预选</a:t>
                </a:r>
                <a:endParaRPr lang="zh-CN" altLang="en-US" sz="600">
                  <a:solidFill>
                    <a:schemeClr val="bg1"/>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7134" y="2182"/>
              <a:ext cx="1382" cy="234"/>
            </a:xfrm>
            <a:prstGeom prst="rect">
              <a:avLst/>
            </a:prstGeom>
            <a:solidFill>
              <a:srgbClr val="E3F3F2"/>
            </a:solidFill>
          </p:spPr>
          <p:txBody>
            <a:bodyPr wrap="square" rtlCol="0">
              <a:noAutofit/>
            </a:bodyPr>
            <a:p>
              <a:endParaRPr lang="zh-CN" altLang="en-US"/>
            </a:p>
          </p:txBody>
        </p:sp>
      </p:grpSp>
      <p:sp>
        <p:nvSpPr>
          <p:cNvPr id="3" name="灯片编号占位符 3"/>
          <p:cNvSpPr>
            <a:spLocks noGrp="1"/>
          </p:cNvSpPr>
          <p:nvPr/>
        </p:nvSpPr>
        <p:spPr>
          <a:xfrm>
            <a:off x="9184640" y="6483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600" kern="1200">
                <a:solidFill>
                  <a:schemeClr val="tx1">
                    <a:tint val="7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3.3 </a:t>
            </a:r>
            <a:r>
              <a:rPr lang="zh-CN" altLang="en-US" sz="2200" b="1" dirty="0">
                <a:solidFill>
                  <a:srgbClr val="347EA0"/>
                </a:solidFill>
                <a:latin typeface="微软雅黑" panose="020B0503020204020204" pitchFamily="34" charset="-122"/>
                <a:ea typeface="微软雅黑" panose="020B0503020204020204" pitchFamily="34" charset="-122"/>
                <a:sym typeface="+mn-ea"/>
              </a:rPr>
              <a:t>预选下单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a:xfrm>
            <a:off x="9240520" y="6356350"/>
            <a:ext cx="2743200" cy="365125"/>
          </a:xfrm>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商品详情页</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提交预选；采购端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购物车</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下一步</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用户：预选人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维护预选信息</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5071110" y="1548130"/>
            <a:ext cx="6466205" cy="4991735"/>
          </a:xfrm>
          <a:prstGeom prst="rect">
            <a:avLst/>
          </a:prstGeom>
          <a:ln>
            <a:solidFill>
              <a:schemeClr val="bg2"/>
            </a:solidFill>
          </a:ln>
        </p:spPr>
      </p:pic>
      <p:sp>
        <p:nvSpPr>
          <p:cNvPr id="40" name="TextBox 39"/>
          <p:cNvSpPr txBox="1"/>
          <p:nvPr>
            <p:custDataLst>
              <p:tags r:id="rId2"/>
            </p:custDataLst>
          </p:nvPr>
        </p:nvSpPr>
        <p:spPr>
          <a:xfrm flipH="1">
            <a:off x="260985" y="2071370"/>
            <a:ext cx="4087495" cy="4204970"/>
          </a:xfrm>
          <a:prstGeom prst="rect">
            <a:avLst/>
          </a:prstGeom>
          <a:solidFill>
            <a:srgbClr val="DBEEF4">
              <a:alpha val="33000"/>
            </a:srgbClr>
          </a:solidFill>
        </p:spPr>
        <p:txBody>
          <a:bodyPr wrap="square" rtlCol="0" anchor="ctr" anchorCtr="0">
            <a:noAutofit/>
          </a:bodyPr>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、选择下单人，下单人数据源为本单位隶属二级组织机构下的所有启用状态的请购人。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、上传线下请购审批单；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、填写备注信息。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4</a:t>
            </a:r>
            <a:r>
              <a:rPr lang="zh-CN" altLang="en-US" sz="1600" dirty="0">
                <a:solidFill>
                  <a:srgbClr val="347EA0"/>
                </a:solidFill>
                <a:latin typeface="微软雅黑" panose="020B0503020204020204" pitchFamily="34" charset="-122"/>
                <a:ea typeface="微软雅黑" panose="020B0503020204020204" pitchFamily="34" charset="-122"/>
                <a:sym typeface="+mn-ea"/>
              </a:rPr>
              <a:t>、确认提交。</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3.3 </a:t>
            </a:r>
            <a:r>
              <a:rPr lang="zh-CN" altLang="en-US" sz="2200" b="1" dirty="0">
                <a:solidFill>
                  <a:srgbClr val="347EA0"/>
                </a:solidFill>
                <a:latin typeface="微软雅黑" panose="020B0503020204020204" pitchFamily="34" charset="-122"/>
                <a:ea typeface="微软雅黑" panose="020B0503020204020204" pitchFamily="34" charset="-122"/>
                <a:sym typeface="+mn-ea"/>
              </a:rPr>
              <a:t>预选下单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676275"/>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商品详情页</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提交预选；</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购物车</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下一步</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用户：预选人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操作：提交</a:t>
            </a:r>
            <a:r>
              <a:rPr lang="zh-CN" sz="1600" dirty="0">
                <a:solidFill>
                  <a:srgbClr val="347EA0"/>
                </a:solidFill>
                <a:latin typeface="微软雅黑" panose="020B0503020204020204" pitchFamily="34" charset="-122"/>
                <a:ea typeface="微软雅黑" panose="020B0503020204020204" pitchFamily="34" charset="-122"/>
                <a:sym typeface="+mn-ea"/>
              </a:rPr>
              <a:t>预选成功</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144145" y="2061210"/>
            <a:ext cx="2791460" cy="4072890"/>
          </a:xfrm>
          <a:prstGeom prst="rect">
            <a:avLst/>
          </a:prstGeom>
          <a:solidFill>
            <a:srgbClr val="DBEEF4">
              <a:alpha val="33000"/>
            </a:srgbClr>
          </a:solidFill>
        </p:spPr>
        <p:txBody>
          <a:bodyPr wrap="square" rtlCol="0" anchor="ctr" anchorCtr="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提交预选成功，查看预选单号，前往</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我的预选单</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查看详情。</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2"/>
          <a:stretch>
            <a:fillRect/>
          </a:stretch>
        </p:blipFill>
        <p:spPr>
          <a:xfrm>
            <a:off x="3074670" y="1413510"/>
            <a:ext cx="8825865" cy="4720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3.3 </a:t>
            </a:r>
            <a:r>
              <a:rPr lang="zh-CN" altLang="en-US" sz="2200" b="1" dirty="0">
                <a:solidFill>
                  <a:srgbClr val="347EA0"/>
                </a:solidFill>
                <a:latin typeface="微软雅黑" panose="020B0503020204020204" pitchFamily="34" charset="-122"/>
                <a:ea typeface="微软雅黑" panose="020B0503020204020204" pitchFamily="34" charset="-122"/>
                <a:sym typeface="+mn-ea"/>
              </a:rPr>
              <a:t>预选下单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a:xfrm>
            <a:off x="9240520" y="6356350"/>
            <a:ext cx="2743200" cy="365125"/>
          </a:xfrm>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物资类交易中心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我的预选单</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用户：预选人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a:t>
            </a:r>
            <a:r>
              <a:rPr lang="zh-CN" sz="1600" dirty="0">
                <a:solidFill>
                  <a:srgbClr val="347EA0"/>
                </a:solidFill>
                <a:latin typeface="微软雅黑" panose="020B0503020204020204" pitchFamily="34" charset="-122"/>
                <a:ea typeface="微软雅黑" panose="020B0503020204020204" pitchFamily="34" charset="-122"/>
                <a:sym typeface="+mn-ea"/>
              </a:rPr>
              <a:t>预选单</a:t>
            </a:r>
            <a:endParaRPr 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60985" y="2151380"/>
            <a:ext cx="3870325" cy="4065270"/>
          </a:xfrm>
          <a:prstGeom prst="rect">
            <a:avLst/>
          </a:prstGeom>
          <a:solidFill>
            <a:srgbClr val="DBEEF4">
              <a:alpha val="33000"/>
            </a:srgbClr>
          </a:solidFill>
        </p:spPr>
        <p:txBody>
          <a:bodyPr wrap="square" rtlCol="0" anchor="ctr" anchorCtr="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预选人查看本人提交的预选单，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跟进预选单流转进度。</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4545965" y="1261110"/>
            <a:ext cx="6991350" cy="5324475"/>
            <a:chOff x="7009" y="1407"/>
            <a:chExt cx="11340" cy="8760"/>
          </a:xfrm>
        </p:grpSpPr>
        <p:pic>
          <p:nvPicPr>
            <p:cNvPr id="3" name="图片 2"/>
            <p:cNvPicPr>
              <a:picLocks noChangeAspect="1"/>
            </p:cNvPicPr>
            <p:nvPr/>
          </p:nvPicPr>
          <p:blipFill>
            <a:blip r:embed="rId2"/>
            <a:stretch>
              <a:fillRect/>
            </a:stretch>
          </p:blipFill>
          <p:spPr>
            <a:xfrm>
              <a:off x="7009" y="1407"/>
              <a:ext cx="11340" cy="8760"/>
            </a:xfrm>
            <a:prstGeom prst="rect">
              <a:avLst/>
            </a:prstGeom>
          </p:spPr>
        </p:pic>
        <p:sp>
          <p:nvSpPr>
            <p:cNvPr id="7" name="文本框 6"/>
            <p:cNvSpPr txBox="1"/>
            <p:nvPr/>
          </p:nvSpPr>
          <p:spPr>
            <a:xfrm>
              <a:off x="16007" y="2970"/>
              <a:ext cx="1881" cy="725"/>
            </a:xfrm>
            <a:prstGeom prst="rect">
              <a:avLst/>
            </a:prstGeom>
            <a:solidFill>
              <a:schemeClr val="bg1"/>
            </a:solidFill>
          </p:spPr>
          <p:txBody>
            <a:bodyPr wrap="square" rtlCol="0">
              <a:spAutoFit/>
            </a:bodyPr>
            <a:p>
              <a:pPr fontAlgn="auto">
                <a:lnSpc>
                  <a:spcPct val="150000"/>
                </a:lnSpc>
              </a:pP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3.3 </a:t>
            </a:r>
            <a:r>
              <a:rPr lang="zh-CN" altLang="en-US" sz="2200" b="1" dirty="0">
                <a:solidFill>
                  <a:srgbClr val="347EA0"/>
                </a:solidFill>
                <a:latin typeface="微软雅黑" panose="020B0503020204020204" pitchFamily="34" charset="-122"/>
                <a:ea typeface="微软雅黑" panose="020B0503020204020204" pitchFamily="34" charset="-122"/>
                <a:sym typeface="+mn-ea"/>
              </a:rPr>
              <a:t>预选下单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物资类交易中心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预选下单管理</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操作：驳回预选商品或预选单、提交请购</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3" name="图片 2" descr="474-92127"/>
          <p:cNvPicPr>
            <a:picLocks noChangeAspect="1"/>
          </p:cNvPicPr>
          <p:nvPr/>
        </p:nvPicPr>
        <p:blipFill>
          <a:blip r:embed="rId1"/>
          <a:srcRect b="21731"/>
          <a:stretch>
            <a:fillRect/>
          </a:stretch>
        </p:blipFill>
        <p:spPr>
          <a:xfrm>
            <a:off x="5509260" y="1295400"/>
            <a:ext cx="6291580" cy="5019675"/>
          </a:xfrm>
          <a:prstGeom prst="rect">
            <a:avLst/>
          </a:prstGeom>
        </p:spPr>
      </p:pic>
      <p:sp>
        <p:nvSpPr>
          <p:cNvPr id="40" name="TextBox 39"/>
          <p:cNvSpPr txBox="1"/>
          <p:nvPr>
            <p:custDataLst>
              <p:tags r:id="rId2"/>
            </p:custDataLst>
          </p:nvPr>
        </p:nvSpPr>
        <p:spPr>
          <a:xfrm flipH="1">
            <a:off x="260985" y="2151380"/>
            <a:ext cx="4735830" cy="4065270"/>
          </a:xfrm>
          <a:prstGeom prst="rect">
            <a:avLst/>
          </a:prstGeom>
          <a:solidFill>
            <a:srgbClr val="DBEEF4">
              <a:alpha val="33000"/>
            </a:srgbClr>
          </a:solidFill>
        </p:spPr>
        <p:txBody>
          <a:bodyPr wrap="square" rtlCol="0" anchor="ctr" anchorCtr="0">
            <a:noAutofit/>
          </a:bodyPr>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、请购人查看待本人处理的预选单，对预选单进行下单或驳回。</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①</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支持商品行项目驳回，驳回需要填写驳回原因。</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②</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选择一个或多个预选单提交请购。</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、请购人查看本人已处理的预选单。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路径：采购端 - 商品详情页</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加入利库单；采购端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购物车</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下一步</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操作：加入利库单</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398780" y="225425"/>
            <a:ext cx="5008880" cy="429895"/>
          </a:xfrm>
          <a:prstGeom prst="rect">
            <a:avLst/>
          </a:prstGeom>
          <a:noFill/>
        </p:spPr>
        <p:txBody>
          <a:bodyPr wrap="square" rtlCol="0">
            <a:spAutoFit/>
          </a:bodyPr>
          <a:p>
            <a:pPr algn="l">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3.4 </a:t>
            </a:r>
            <a:r>
              <a:rPr lang="zh-CN" altLang="en-US" sz="2200" b="1" dirty="0">
                <a:solidFill>
                  <a:srgbClr val="347EA0"/>
                </a:solidFill>
                <a:latin typeface="微软雅黑" panose="020B0503020204020204" pitchFamily="34" charset="-122"/>
                <a:ea typeface="微软雅黑" panose="020B0503020204020204" pitchFamily="34" charset="-122"/>
                <a:sym typeface="+mn-ea"/>
              </a:rPr>
              <a:t>利仓利库（青海）</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1"/>
          <a:stretch>
            <a:fillRect/>
          </a:stretch>
        </p:blipFill>
        <p:spPr>
          <a:xfrm>
            <a:off x="5923280" y="1177925"/>
            <a:ext cx="5535930" cy="3282950"/>
          </a:xfrm>
          <a:prstGeom prst="rect">
            <a:avLst/>
          </a:prstGeom>
          <a:ln>
            <a:noFill/>
          </a:ln>
        </p:spPr>
      </p:pic>
      <p:pic>
        <p:nvPicPr>
          <p:cNvPr id="10" name="图片 9"/>
          <p:cNvPicPr>
            <a:picLocks noChangeAspect="1"/>
          </p:cNvPicPr>
          <p:nvPr/>
        </p:nvPicPr>
        <p:blipFill>
          <a:blip r:embed="rId2"/>
          <a:stretch>
            <a:fillRect/>
          </a:stretch>
        </p:blipFill>
        <p:spPr>
          <a:xfrm>
            <a:off x="5922645" y="4632325"/>
            <a:ext cx="5537200" cy="1910080"/>
          </a:xfrm>
          <a:prstGeom prst="rect">
            <a:avLst/>
          </a:prstGeom>
          <a:ln>
            <a:noFill/>
          </a:ln>
        </p:spPr>
      </p:pic>
      <p:sp>
        <p:nvSpPr>
          <p:cNvPr id="40" name="TextBox 39"/>
          <p:cNvSpPr txBox="1"/>
          <p:nvPr>
            <p:custDataLst>
              <p:tags r:id="rId3"/>
            </p:custDataLst>
          </p:nvPr>
        </p:nvSpPr>
        <p:spPr>
          <a:xfrm flipH="1">
            <a:off x="281940" y="2067560"/>
            <a:ext cx="4735830" cy="4065270"/>
          </a:xfrm>
          <a:prstGeom prst="rect">
            <a:avLst/>
          </a:prstGeom>
          <a:solidFill>
            <a:srgbClr val="DBEEF4">
              <a:alpha val="33000"/>
            </a:srgbClr>
          </a:solidFill>
        </p:spPr>
        <p:txBody>
          <a:bodyPr wrap="square" rtlCol="0" anchor="ctr" anchorCtr="0">
            <a:noAutofit/>
          </a:bodyPr>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1、登录账号组织机构所在网省，如开启利仓利库流程开关（管理端 - 配置管理 - 配置信息管理 - 网省级关键功能开关配置-采购管控配置），在商品详情页可见【加入利库单】按钮；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2、点击【加入利库单】，或在购物车页点击【下一步】可跳转利库单确认页面，进入利库流程；</a:t>
            </a:r>
            <a:endParaRPr lang="zh-CN" altLang="en-US" sz="1600" dirty="0">
              <a:solidFill>
                <a:schemeClr val="accent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整体介绍</a:t>
            </a:r>
            <a:endPar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1" name="矩形 20"/>
          <p:cNvSpPr/>
          <p:nvPr/>
        </p:nvSpPr>
        <p:spPr>
          <a:xfrm>
            <a:off x="11382703" y="234079"/>
            <a:ext cx="545431" cy="455731"/>
          </a:xfrm>
          <a:prstGeom prst="rect">
            <a:avLst/>
          </a:prstGeom>
          <a:solidFill>
            <a:srgbClr val="006E6A"/>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01</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
        <p:nvSpPr>
          <p:cNvPr id="29" name="文本框 28"/>
          <p:cNvSpPr txBox="1"/>
          <p:nvPr>
            <p:custDataLst>
              <p:tags r:id="rId1"/>
            </p:custDataLst>
          </p:nvPr>
        </p:nvSpPr>
        <p:spPr>
          <a:xfrm>
            <a:off x="6563360" y="4574540"/>
            <a:ext cx="3069590" cy="1753235"/>
          </a:xfrm>
          <a:prstGeom prst="rect">
            <a:avLst/>
          </a:prstGeom>
          <a:noFill/>
        </p:spPr>
        <p:txBody>
          <a:bodyPr wrap="square" rtlCol="0" anchor="t">
            <a:spAutoFit/>
          </a:bodyPr>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建设背景</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核心亮点</a:t>
            </a:r>
            <a:r>
              <a:rPr lang="en-US" altLang="zh-CN" b="0" spc="300" dirty="0">
                <a:solidFill>
                  <a:srgbClr val="1F807D"/>
                </a:solidFill>
                <a:latin typeface="微软雅黑" panose="020B0503020204020204" pitchFamily="34" charset="-122"/>
                <a:ea typeface="微软雅黑" panose="020B0503020204020204" pitchFamily="34" charset="-122"/>
                <a:cs typeface="+mn-ea"/>
                <a:sym typeface="+mn-lt"/>
              </a:rPr>
              <a:t> </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建设规划</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indent="0" algn="l">
              <a:buClrTx/>
              <a:buSzTx/>
              <a:buFont typeface="Wingdings" panose="05000000000000000000" charset="0"/>
              <a:buNone/>
            </a:pPr>
            <a:r>
              <a:rPr lang="en-US" altLang="zh-CN" b="0" spc="300" dirty="0">
                <a:solidFill>
                  <a:srgbClr val="1F807D"/>
                </a:solidFill>
                <a:latin typeface="微软雅黑" panose="020B0503020204020204" pitchFamily="34" charset="-122"/>
                <a:ea typeface="微软雅黑" panose="020B0503020204020204" pitchFamily="34" charset="-122"/>
                <a:cs typeface="+mn-ea"/>
                <a:sym typeface="+mn-lt"/>
              </a:rPr>
              <a:t> </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altLang="en-US" sz="1600" dirty="0">
                <a:solidFill>
                  <a:srgbClr val="347EA0"/>
                </a:solidFill>
                <a:latin typeface="微软雅黑" panose="020B0503020204020204" pitchFamily="34" charset="-122"/>
                <a:ea typeface="微软雅黑" panose="020B0503020204020204" pitchFamily="34" charset="-122"/>
                <a:sym typeface="+mn-ea"/>
              </a:rPr>
              <a:t>采购端 - 商品详情页</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加入利库单；采购端</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购物车</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下一步</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操作：提交利库单</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维护</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查看</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200" name="内容文本框"/>
          <p:cNvSpPr txBox="1"/>
          <p:nvPr/>
        </p:nvSpPr>
        <p:spPr>
          <a:xfrm>
            <a:off x="365760" y="1960880"/>
            <a:ext cx="4124325" cy="4400550"/>
          </a:xfrm>
          <a:prstGeom prst="rect">
            <a:avLst/>
          </a:prstGeom>
          <a:noFill/>
        </p:spPr>
        <p:txBody>
          <a:bodyPr wrap="square" rtlCol="0">
            <a:noAutofit/>
          </a:bodyPr>
          <a:lstStyle/>
          <a:p>
            <a:pPr fontAlgn="auto">
              <a:lnSpc>
                <a:spcPct val="150000"/>
              </a:lnSpc>
            </a:pPr>
            <a:endParaRPr lang="zh-CN" altLang="en-US" sz="1000" dirty="0">
              <a:solidFill>
                <a:srgbClr val="333333"/>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398780" y="225425"/>
            <a:ext cx="5008880" cy="429895"/>
          </a:xfrm>
          <a:prstGeom prst="rect">
            <a:avLst/>
          </a:prstGeom>
          <a:noFill/>
        </p:spPr>
        <p:txBody>
          <a:bodyPr wrap="square" rtlCol="0">
            <a:spAutoFit/>
          </a:bodyPr>
          <a:p>
            <a:pPr algn="l">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3.4 </a:t>
            </a:r>
            <a:r>
              <a:rPr lang="zh-CN" altLang="en-US" sz="2200" b="1" dirty="0">
                <a:solidFill>
                  <a:srgbClr val="347EA0"/>
                </a:solidFill>
                <a:latin typeface="微软雅黑" panose="020B0503020204020204" pitchFamily="34" charset="-122"/>
                <a:ea typeface="微软雅黑" panose="020B0503020204020204" pitchFamily="34" charset="-122"/>
                <a:sym typeface="+mn-ea"/>
              </a:rPr>
              <a:t>利仓利库</a:t>
            </a:r>
            <a:r>
              <a:rPr lang="zh-CN" altLang="en-US" sz="2200" b="1" dirty="0">
                <a:solidFill>
                  <a:srgbClr val="347EA0"/>
                </a:solidFill>
                <a:latin typeface="微软雅黑" panose="020B0503020204020204" pitchFamily="34" charset="-122"/>
                <a:ea typeface="微软雅黑" panose="020B0503020204020204" pitchFamily="34" charset="-122"/>
                <a:sym typeface="+mn-ea"/>
              </a:rPr>
              <a:t>（青海）</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1"/>
          <a:srcRect b="24033"/>
          <a:stretch>
            <a:fillRect/>
          </a:stretch>
        </p:blipFill>
        <p:spPr>
          <a:xfrm>
            <a:off x="5340985" y="1276350"/>
            <a:ext cx="6845935" cy="4902835"/>
          </a:xfrm>
          <a:prstGeom prst="rect">
            <a:avLst/>
          </a:prstGeom>
        </p:spPr>
      </p:pic>
      <p:sp>
        <p:nvSpPr>
          <p:cNvPr id="40" name="TextBox 39"/>
          <p:cNvSpPr txBox="1"/>
          <p:nvPr>
            <p:custDataLst>
              <p:tags r:id="rId2"/>
            </p:custDataLst>
          </p:nvPr>
        </p:nvSpPr>
        <p:spPr>
          <a:xfrm flipH="1">
            <a:off x="281940" y="2126615"/>
            <a:ext cx="4735830" cy="4065270"/>
          </a:xfrm>
          <a:prstGeom prst="rect">
            <a:avLst/>
          </a:prstGeom>
          <a:solidFill>
            <a:srgbClr val="DBEEF4">
              <a:alpha val="33000"/>
            </a:srgbClr>
          </a:solidFill>
        </p:spPr>
        <p:txBody>
          <a:bodyPr wrap="square" rtlCol="0" anchor="ctr" anchorCtr="0">
            <a:noAutofit/>
          </a:bodyPr>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1、填写请购信息，提交利库。ERP集成单位需填写</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相关信息。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、提交利库成功，同步推送至青海供应链系统。</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、利库商品超50条，将进行拆单。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669925"/>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 - 物资类交易中心 - 利库单管理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操作：查询、重推、维护</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信息、取消、提交请购</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（批量）提交请购</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200" name="内容文本框"/>
          <p:cNvSpPr txBox="1"/>
          <p:nvPr/>
        </p:nvSpPr>
        <p:spPr>
          <a:xfrm>
            <a:off x="260985" y="1851660"/>
            <a:ext cx="6642100" cy="3263265"/>
          </a:xfrm>
          <a:prstGeom prst="rect">
            <a:avLst/>
          </a:prstGeom>
          <a:noFill/>
        </p:spPr>
        <p:txBody>
          <a:bodyPr wrap="square" rtlCol="0">
            <a:noAutofit/>
          </a:bodyPr>
          <a:lstStyle/>
          <a:p>
            <a:pPr fontAlgn="auto">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sym typeface="+mn-ea"/>
            </a:endParaRPr>
          </a:p>
        </p:txBody>
      </p:sp>
      <p:sp>
        <p:nvSpPr>
          <p:cNvPr id="201" name="Watermark"/>
          <p:cNvSpPr txBox="1"/>
          <p:nvPr/>
        </p:nvSpPr>
        <p:spPr>
          <a:xfrm>
            <a:off x="9884000" y="6400000"/>
            <a:ext cx="2200000" cy="350000"/>
          </a:xfrm>
          <a:prstGeom prst="rect">
            <a:avLst/>
          </a:prstGeom>
          <a:noFill/>
          <a:ln>
            <a:noFill/>
          </a:ln>
        </p:spPr>
        <p:txBody>
          <a:bodyPr wrap="square" lIns="0" tIns="0" rIns="91440" bIns="45720" rtlCol="0" anchor="b"/>
          <a:lstStyle/>
          <a:p>
            <a:pPr algn="r"/>
            <a:r>
              <a:rPr lang="zh-CN" sz="1600" dirty="0">
                <a:solidFill>
                  <a:srgbClr val="808080">
                    <a:alpha val="19999"/>
                  </a:srgbClr>
                </a:solidFill>
                <a:latin typeface="Arial" panose="020B0604020202020204"/>
                <a:ea typeface="宋体" panose="02010600030101010101" pitchFamily="2" charset="-122"/>
              </a:rPr>
              <a:t>TRAE AI 生成</a:t>
            </a:r>
            <a:endParaRPr lang="zh-CN" sz="1600" dirty="0">
              <a:solidFill>
                <a:srgbClr val="808080">
                  <a:alpha val="19999"/>
                </a:srgbClr>
              </a:solidFill>
              <a:latin typeface="Arial" panose="020B0604020202020204"/>
              <a:ea typeface="宋体" panose="02010600030101010101" pitchFamily="2" charset="-122"/>
            </a:endParaRPr>
          </a:p>
        </p:txBody>
      </p:sp>
      <p:sp>
        <p:nvSpPr>
          <p:cNvPr id="202" name="Watermark"/>
          <p:cNvSpPr txBox="1"/>
          <p:nvPr/>
        </p:nvSpPr>
        <p:spPr>
          <a:xfrm>
            <a:off x="9884000" y="6400000"/>
            <a:ext cx="2200000" cy="350000"/>
          </a:xfrm>
          <a:prstGeom prst="rect">
            <a:avLst/>
          </a:prstGeom>
          <a:noFill/>
          <a:ln>
            <a:noFill/>
          </a:ln>
        </p:spPr>
        <p:txBody>
          <a:bodyPr wrap="square" lIns="0" tIns="0" rIns="91440" bIns="45720" rtlCol="0" anchor="b"/>
          <a:lstStyle/>
          <a:p>
            <a:pPr algn="r"/>
            <a:r>
              <a:rPr lang="zh-CN" sz="1600" dirty="0">
                <a:solidFill>
                  <a:srgbClr val="808080">
                    <a:alpha val="19999"/>
                  </a:srgbClr>
                </a:solidFill>
                <a:latin typeface="Arial" panose="020B0604020202020204"/>
                <a:ea typeface="宋体" panose="02010600030101010101" pitchFamily="2" charset="-122"/>
              </a:rPr>
              <a:t>TRAE AI 生成</a:t>
            </a:r>
            <a:endParaRPr lang="zh-CN" sz="1600" dirty="0">
              <a:solidFill>
                <a:srgbClr val="808080">
                  <a:alpha val="19999"/>
                </a:srgbClr>
              </a:solidFill>
              <a:latin typeface="Arial" panose="020B0604020202020204"/>
              <a:ea typeface="宋体" panose="02010600030101010101" pitchFamily="2" charset="-122"/>
            </a:endParaRPr>
          </a:p>
        </p:txBody>
      </p:sp>
      <p:sp>
        <p:nvSpPr>
          <p:cNvPr id="3" name="文本框 2"/>
          <p:cNvSpPr txBox="1"/>
          <p:nvPr/>
        </p:nvSpPr>
        <p:spPr>
          <a:xfrm>
            <a:off x="398780" y="225425"/>
            <a:ext cx="5008880" cy="429895"/>
          </a:xfrm>
          <a:prstGeom prst="rect">
            <a:avLst/>
          </a:prstGeom>
          <a:noFill/>
        </p:spPr>
        <p:txBody>
          <a:bodyPr wrap="square" rtlCol="0">
            <a:spAutoFit/>
          </a:bodyPr>
          <a:p>
            <a:pPr algn="l">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3.4 </a:t>
            </a:r>
            <a:r>
              <a:rPr lang="zh-CN" altLang="en-US" sz="2200" b="1" dirty="0">
                <a:solidFill>
                  <a:srgbClr val="347EA0"/>
                </a:solidFill>
                <a:latin typeface="微软雅黑" panose="020B0503020204020204" pitchFamily="34" charset="-122"/>
                <a:ea typeface="微软雅黑" panose="020B0503020204020204" pitchFamily="34" charset="-122"/>
                <a:sym typeface="+mn-ea"/>
              </a:rPr>
              <a:t>利仓利库</a:t>
            </a:r>
            <a:r>
              <a:rPr lang="zh-CN" altLang="en-US" sz="2200" b="1" dirty="0">
                <a:solidFill>
                  <a:srgbClr val="347EA0"/>
                </a:solidFill>
                <a:latin typeface="微软雅黑" panose="020B0503020204020204" pitchFamily="34" charset="-122"/>
                <a:ea typeface="微软雅黑" panose="020B0503020204020204" pitchFamily="34" charset="-122"/>
                <a:sym typeface="+mn-ea"/>
              </a:rPr>
              <a:t>（青海）</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1"/>
          <a:srcRect l="6948" t="10328" r="7687"/>
          <a:stretch>
            <a:fillRect/>
          </a:stretch>
        </p:blipFill>
        <p:spPr>
          <a:xfrm>
            <a:off x="7026910" y="828675"/>
            <a:ext cx="5057140" cy="3528695"/>
          </a:xfrm>
          <a:prstGeom prst="rect">
            <a:avLst/>
          </a:prstGeom>
          <a:ln>
            <a:noFill/>
          </a:ln>
        </p:spPr>
      </p:pic>
      <p:pic>
        <p:nvPicPr>
          <p:cNvPr id="9" name="图片 8"/>
          <p:cNvPicPr>
            <a:picLocks noChangeAspect="1"/>
          </p:cNvPicPr>
          <p:nvPr/>
        </p:nvPicPr>
        <p:blipFill>
          <a:blip r:embed="rId2"/>
          <a:srcRect l="20938" r="8125" b="39421"/>
          <a:stretch>
            <a:fillRect/>
          </a:stretch>
        </p:blipFill>
        <p:spPr>
          <a:xfrm>
            <a:off x="7855585" y="4330065"/>
            <a:ext cx="4236720" cy="2342515"/>
          </a:xfrm>
          <a:prstGeom prst="rect">
            <a:avLst/>
          </a:prstGeom>
          <a:ln>
            <a:noFill/>
          </a:ln>
        </p:spPr>
      </p:pic>
      <p:sp>
        <p:nvSpPr>
          <p:cNvPr id="40" name="TextBox 39"/>
          <p:cNvSpPr txBox="1"/>
          <p:nvPr>
            <p:custDataLst>
              <p:tags r:id="rId3"/>
            </p:custDataLst>
          </p:nvPr>
        </p:nvSpPr>
        <p:spPr>
          <a:xfrm flipH="1">
            <a:off x="260985" y="1883410"/>
            <a:ext cx="6840855" cy="4744720"/>
          </a:xfrm>
          <a:prstGeom prst="rect">
            <a:avLst/>
          </a:prstGeom>
          <a:solidFill>
            <a:srgbClr val="DBEEF4">
              <a:alpha val="33000"/>
            </a:srgbClr>
          </a:solidFill>
        </p:spPr>
        <p:txBody>
          <a:bodyPr wrap="square" rtlCol="0" anchor="ctr" anchorCtr="0">
            <a:noAutofit/>
          </a:bodyPr>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1、利库单状态包括：利库中、利库失败、待请购、已请购、已取消。</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、加入利库单，推送中状态，</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b="1" dirty="0">
                <a:solidFill>
                  <a:srgbClr val="347EA0"/>
                </a:solidFill>
                <a:latin typeface="微软雅黑" panose="020B0503020204020204" pitchFamily="34" charset="-122"/>
                <a:ea typeface="微软雅黑" panose="020B0503020204020204" pitchFamily="34" charset="-122"/>
                <a:sym typeface="+mn-ea"/>
              </a:rPr>
              <a:t>利库中；</a:t>
            </a:r>
            <a:endParaRPr lang="zh-CN" altLang="en-US" sz="1600" b="1"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、推送失败，利库单状态为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b="1" dirty="0">
                <a:solidFill>
                  <a:srgbClr val="347EA0"/>
                </a:solidFill>
                <a:latin typeface="微软雅黑" panose="020B0503020204020204" pitchFamily="34" charset="-122"/>
                <a:ea typeface="微软雅黑" panose="020B0503020204020204" pitchFamily="34" charset="-122"/>
                <a:sym typeface="+mn-ea"/>
              </a:rPr>
              <a:t>利库失败</a:t>
            </a:r>
            <a:r>
              <a:rPr lang="en-US" altLang="zh-CN" sz="1600" b="1"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；如利库失败原因为ERP信息校验未通过，支持修改ERP信息后重新推送；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3、青海供应链接收利库信息成功，返回利库数据（“数量”列回显），利库单状态更新为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b="1" dirty="0">
                <a:solidFill>
                  <a:srgbClr val="347EA0"/>
                </a:solidFill>
                <a:latin typeface="微软雅黑" panose="020B0503020204020204" pitchFamily="34" charset="-122"/>
                <a:ea typeface="微软雅黑" panose="020B0503020204020204" pitchFamily="34" charset="-122"/>
                <a:sym typeface="+mn-ea"/>
              </a:rPr>
              <a:t>待请购</a:t>
            </a:r>
            <a:r>
              <a:rPr lang="en-US" altLang="zh-CN" sz="1600" b="1"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，支持选择一个或多个订单提交请购；</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4、提交请购生成请购单，利库单状态更新为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b="1" dirty="0">
                <a:solidFill>
                  <a:srgbClr val="347EA0"/>
                </a:solidFill>
                <a:latin typeface="微软雅黑" panose="020B0503020204020204" pitchFamily="34" charset="-122"/>
                <a:ea typeface="微软雅黑" panose="020B0503020204020204" pitchFamily="34" charset="-122"/>
                <a:sym typeface="+mn-ea"/>
              </a:rPr>
              <a:t>已请购</a:t>
            </a:r>
            <a:r>
              <a:rPr lang="zh-CN" altLang="en-US"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fontAlgn="auto">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5</a:t>
            </a:r>
            <a:r>
              <a:rPr lang="zh-CN" altLang="en-US" sz="1600" dirty="0">
                <a:solidFill>
                  <a:srgbClr val="347EA0"/>
                </a:solidFill>
                <a:latin typeface="微软雅黑" panose="020B0503020204020204" pitchFamily="34" charset="-122"/>
                <a:ea typeface="微软雅黑" panose="020B0503020204020204" pitchFamily="34" charset="-122"/>
                <a:sym typeface="+mn-ea"/>
              </a:rPr>
              <a:t>、利库中、利库失败、待请购状态，用户均可基于行项目取消，取消信息将同步推送青海供应链系统，利库单状态更新为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b="1" dirty="0">
                <a:solidFill>
                  <a:srgbClr val="347EA0"/>
                </a:solidFill>
                <a:latin typeface="微软雅黑" panose="020B0503020204020204" pitchFamily="34" charset="-122"/>
                <a:ea typeface="微软雅黑" panose="020B0503020204020204" pitchFamily="34" charset="-122"/>
                <a:sym typeface="+mn-ea"/>
              </a:rPr>
              <a:t>已取消。</a:t>
            </a:r>
            <a:r>
              <a:rPr lang="zh-CN" altLang="en-US" sz="1600" dirty="0">
                <a:solidFill>
                  <a:srgbClr val="347EA0"/>
                </a:solidFill>
                <a:latin typeface="微软雅黑" panose="020B0503020204020204" pitchFamily="34" charset="-122"/>
                <a:ea typeface="微软雅黑" panose="020B0503020204020204" pitchFamily="34" charset="-122"/>
                <a:sym typeface="+mn-ea"/>
              </a:rPr>
              <a:t>超时未请购，利库单会自动取消，状态更新为</a:t>
            </a:r>
            <a:r>
              <a:rPr lang="en-US" altLang="zh-CN" sz="1600" b="1" dirty="0">
                <a:solidFill>
                  <a:srgbClr val="347EA0"/>
                </a:solidFill>
                <a:latin typeface="微软雅黑" panose="020B0503020204020204" pitchFamily="34" charset="-122"/>
                <a:ea typeface="微软雅黑" panose="020B0503020204020204" pitchFamily="34" charset="-122"/>
                <a:sym typeface="+mn-ea"/>
              </a:rPr>
              <a:t> </a:t>
            </a:r>
            <a:r>
              <a:rPr lang="zh-CN" altLang="en-US" sz="1600" b="1" dirty="0">
                <a:solidFill>
                  <a:srgbClr val="347EA0"/>
                </a:solidFill>
                <a:latin typeface="微软雅黑" panose="020B0503020204020204" pitchFamily="34" charset="-122"/>
                <a:ea typeface="微软雅黑" panose="020B0503020204020204" pitchFamily="34" charset="-122"/>
                <a:sym typeface="+mn-ea"/>
              </a:rPr>
              <a:t>已取消。</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fontAlgn="auto">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6</a:t>
            </a:r>
            <a:r>
              <a:rPr lang="zh-CN" altLang="en-US" sz="1600" dirty="0">
                <a:solidFill>
                  <a:srgbClr val="347EA0"/>
                </a:solidFill>
                <a:latin typeface="微软雅黑" panose="020B0503020204020204" pitchFamily="34" charset="-122"/>
                <a:ea typeface="微软雅黑" panose="020B0503020204020204" pitchFamily="34" charset="-122"/>
                <a:sym typeface="+mn-ea"/>
              </a:rPr>
              <a:t>、提交请购时，已失效商品不在提交请购页中显示；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fontAlgn="auto">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7</a:t>
            </a:r>
            <a:r>
              <a:rPr lang="zh-CN" altLang="en-US" sz="1600" dirty="0">
                <a:solidFill>
                  <a:srgbClr val="347EA0"/>
                </a:solidFill>
                <a:latin typeface="微软雅黑" panose="020B0503020204020204" pitchFamily="34" charset="-122"/>
                <a:ea typeface="微软雅黑" panose="020B0503020204020204" pitchFamily="34" charset="-122"/>
                <a:sym typeface="+mn-ea"/>
              </a:rPr>
              <a:t>、对于已取消的利库单，提供再次购买快捷渠道。</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5" name="灯片编号占位符 3"/>
          <p:cNvSpPr>
            <a:spLocks noGrp="1"/>
          </p:cNvSpPr>
          <p:nvPr/>
        </p:nvSpPr>
        <p:spPr>
          <a:xfrm>
            <a:off x="9443720" y="6329045"/>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600" kern="1200">
                <a:solidFill>
                  <a:schemeClr val="tx1">
                    <a:tint val="7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3.5 请购单管理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 - 物资类交易中心 - 请购单管理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操作：查询、筛选、查看</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60985" y="2282825"/>
            <a:ext cx="5617210" cy="4073525"/>
          </a:xfrm>
          <a:prstGeom prst="rect">
            <a:avLst/>
          </a:prstGeom>
          <a:solidFill>
            <a:srgbClr val="DBEEF4">
              <a:alpha val="33000"/>
            </a:srgbClr>
          </a:solidFill>
        </p:spPr>
        <p:txBody>
          <a:bodyPr wrap="square" rtlCol="0" anchor="t" anchorCtr="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1、搜索查看当前用户当前组织机构下的所有物资类请购单，按请购时间倒序排列。</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请购单状态为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下单中、已下单和已取消。</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marL="285750" indent="-285750" algn="l" fontAlgn="auto">
              <a:lnSpc>
                <a:spcPct val="150000"/>
              </a:lnSpc>
              <a:buClrTx/>
              <a:buSzTx/>
              <a:buFont typeface="Arial" panose="020B0604020202020204" pitchFamily="34" charset="0"/>
              <a:buChar char="•"/>
            </a:pPr>
            <a:r>
              <a:rPr lang="zh-CN" altLang="en-US" sz="1600" dirty="0">
                <a:solidFill>
                  <a:srgbClr val="347EA0"/>
                </a:solidFill>
                <a:latin typeface="微软雅黑" panose="020B0503020204020204" pitchFamily="34" charset="-122"/>
                <a:ea typeface="微软雅黑" panose="020B0503020204020204" pitchFamily="34" charset="-122"/>
                <a:sym typeface="+mn-ea"/>
              </a:rPr>
              <a:t>下单中指</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创建请购单，但尚未生成订单，且未被整单取消。</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marL="285750" indent="-285750" algn="l" fontAlgn="auto">
              <a:lnSpc>
                <a:spcPct val="150000"/>
              </a:lnSpc>
              <a:buClrTx/>
              <a:buSzTx/>
              <a:buFont typeface="Arial" panose="020B0604020202020204" pitchFamily="34" charset="0"/>
              <a:buChar char="•"/>
            </a:pPr>
            <a:r>
              <a:rPr lang="zh-CN" altLang="en-US" sz="1600" dirty="0">
                <a:solidFill>
                  <a:srgbClr val="347EA0"/>
                </a:solidFill>
                <a:latin typeface="微软雅黑" panose="020B0503020204020204" pitchFamily="34" charset="-122"/>
                <a:ea typeface="微软雅黑" panose="020B0503020204020204" pitchFamily="34" charset="-122"/>
                <a:sym typeface="+mn-ea"/>
              </a:rPr>
              <a:t>已下单指</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本请购单已</a:t>
            </a:r>
            <a:r>
              <a:rPr lang="en-US" altLang="zh-CN" sz="1600" dirty="0">
                <a:solidFill>
                  <a:srgbClr val="347EA0"/>
                </a:solidFill>
                <a:latin typeface="微软雅黑" panose="020B0503020204020204" pitchFamily="34" charset="-122"/>
                <a:ea typeface="微软雅黑" panose="020B0503020204020204" pitchFamily="34" charset="-122"/>
                <a:sym typeface="+mn-ea"/>
              </a:rPr>
              <a:t>生成订单</a:t>
            </a:r>
            <a:r>
              <a:rPr lang="zh-CN" altLang="en-US"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marL="285750" indent="-285750" algn="l" fontAlgn="auto">
              <a:lnSpc>
                <a:spcPct val="150000"/>
              </a:lnSpc>
              <a:buClrTx/>
              <a:buSzTx/>
              <a:buFont typeface="Arial" panose="020B0604020202020204" pitchFamily="34" charset="0"/>
              <a:buChar char="•"/>
            </a:pPr>
            <a:r>
              <a:rPr lang="zh-CN" altLang="en-US" sz="1600" dirty="0">
                <a:solidFill>
                  <a:srgbClr val="347EA0"/>
                </a:solidFill>
                <a:latin typeface="微软雅黑" panose="020B0503020204020204" pitchFamily="34" charset="-122"/>
                <a:ea typeface="微软雅黑" panose="020B0503020204020204" pitchFamily="34" charset="-122"/>
                <a:sym typeface="+mn-ea"/>
              </a:rPr>
              <a:t>已取消指</a:t>
            </a:r>
            <a:r>
              <a:rPr lang="en-US" altLang="zh-CN" sz="1600" dirty="0">
                <a:solidFill>
                  <a:srgbClr val="347EA0"/>
                </a:solidFill>
                <a:latin typeface="微软雅黑" panose="020B0503020204020204" pitchFamily="34" charset="-122"/>
                <a:ea typeface="微软雅黑" panose="020B0503020204020204" pitchFamily="34" charset="-122"/>
                <a:sym typeface="+mn-ea"/>
              </a:rPr>
              <a:t> 手动删除请购单商品所有行项目</a:t>
            </a:r>
            <a:r>
              <a:rPr lang="zh-CN" altLang="en-US" sz="1600" dirty="0">
                <a:solidFill>
                  <a:srgbClr val="347EA0"/>
                </a:solidFill>
                <a:latin typeface="微软雅黑" panose="020B0503020204020204" pitchFamily="34" charset="-122"/>
                <a:ea typeface="微软雅黑" panose="020B0503020204020204" pitchFamily="34" charset="-122"/>
                <a:sym typeface="+mn-ea"/>
              </a:rPr>
              <a:t>、</a:t>
            </a:r>
            <a:r>
              <a:rPr lang="en-US" altLang="zh-CN" sz="1600" dirty="0">
                <a:solidFill>
                  <a:srgbClr val="347EA0"/>
                </a:solidFill>
                <a:latin typeface="微软雅黑" panose="020B0503020204020204" pitchFamily="34" charset="-122"/>
                <a:ea typeface="微软雅黑" panose="020B0503020204020204" pitchFamily="34" charset="-122"/>
                <a:sym typeface="+mn-ea"/>
              </a:rPr>
              <a:t>手动取消请购单、订单取消</a:t>
            </a:r>
            <a:r>
              <a:rPr lang="zh-CN" altLang="en-US" sz="1600" dirty="0">
                <a:solidFill>
                  <a:srgbClr val="347EA0"/>
                </a:solidFill>
                <a:latin typeface="微软雅黑" panose="020B0503020204020204" pitchFamily="34" charset="-122"/>
                <a:ea typeface="微软雅黑" panose="020B0503020204020204" pitchFamily="34" charset="-122"/>
                <a:sym typeface="+mn-ea"/>
              </a:rPr>
              <a:t>导致请购单被取消。</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fontAlgn="auto">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、支持在商品行项目维度查看审批等状态，并进行相关操作。</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fontAlgn="auto">
              <a:lnSpc>
                <a:spcPct val="150000"/>
              </a:lnSpc>
              <a:buClrTx/>
              <a:buSzTx/>
              <a:buFont typeface="Arial" panose="020B0604020202020204" pitchFamily="34" charset="0"/>
              <a:buNone/>
            </a:pP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2"/>
          <a:stretch>
            <a:fillRect/>
          </a:stretch>
        </p:blipFill>
        <p:spPr>
          <a:xfrm>
            <a:off x="6040120" y="1682750"/>
            <a:ext cx="5927090" cy="3580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3.5 请购单管理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144145" y="92329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 - 物资类交易中心 - 请购单管理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操作：修改请购单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60985" y="2282825"/>
            <a:ext cx="5617210" cy="4073525"/>
          </a:xfrm>
          <a:prstGeom prst="rect">
            <a:avLst/>
          </a:prstGeom>
          <a:solidFill>
            <a:srgbClr val="DBEEF4">
              <a:alpha val="33000"/>
            </a:srgbClr>
          </a:solidFill>
        </p:spPr>
        <p:txBody>
          <a:bodyPr wrap="square" rtlCol="0" anchor="t" anchorCtr="0">
            <a:noAutofit/>
          </a:bodyPr>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修改条件：未生成订单，且存在提交失败或审批驳回的行项目。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2、可修改内容：收货地址信息、交货时间（专区审批模式）、ERP信息。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3、修改后需重新提交，提交后进入审批流程，专区审批调用流程中心审批，ERP审批通过接口推送数据至ERP系统进行审批。</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fontAlgn="auto">
              <a:lnSpc>
                <a:spcPct val="150000"/>
              </a:lnSpc>
              <a:buClrTx/>
              <a:buSzTx/>
              <a:buFont typeface="Arial" panose="020B0604020202020204" pitchFamily="34" charset="0"/>
              <a:buNone/>
            </a:pP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2"/>
          <a:stretch>
            <a:fillRect/>
          </a:stretch>
        </p:blipFill>
        <p:spPr>
          <a:xfrm>
            <a:off x="6040120" y="1682750"/>
            <a:ext cx="5927090" cy="3580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3.5 请购单管理 </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823277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 - 物资类交易中心 - 请购单管理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操作：删除商品项目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60985" y="2189480"/>
            <a:ext cx="5617210" cy="3816350"/>
          </a:xfrm>
          <a:prstGeom prst="rect">
            <a:avLst/>
          </a:prstGeom>
          <a:solidFill>
            <a:srgbClr val="DBEEF4">
              <a:alpha val="33000"/>
            </a:srgbClr>
          </a:solidFill>
        </p:spPr>
        <p:txBody>
          <a:bodyPr wrap="square" rtlCol="0" anchor="ctr" anchorCtr="0">
            <a:noAutofit/>
          </a:bodyPr>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1、删除条件：行项目状态为"提交失败"或"审批驳回"，且未生成订单、行项目未删除。</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2、点击删除后弹出确认提示："是否确认删除该请购单行项目信息？"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3、确认后删除成功提示，删除后行项目状态更新为"已取消"。</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4、部分行项目删除后，请购单状态保持"下单中"</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2"/>
          <a:stretch>
            <a:fillRect/>
          </a:stretch>
        </p:blipFill>
        <p:spPr>
          <a:xfrm>
            <a:off x="6069965" y="2100580"/>
            <a:ext cx="5927090" cy="3580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3.5 请购单管理 </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920813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 - 物资类交易中心 - 请购单管理 </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操作：取消请购单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1"/>
          <a:stretch>
            <a:fillRect/>
          </a:stretch>
        </p:blipFill>
        <p:spPr>
          <a:xfrm>
            <a:off x="5873750" y="2160270"/>
            <a:ext cx="5927090" cy="3580765"/>
          </a:xfrm>
          <a:prstGeom prst="rect">
            <a:avLst/>
          </a:prstGeom>
        </p:spPr>
      </p:pic>
      <p:sp>
        <p:nvSpPr>
          <p:cNvPr id="40" name="TextBox 39"/>
          <p:cNvSpPr txBox="1"/>
          <p:nvPr>
            <p:custDataLst>
              <p:tags r:id="rId2"/>
            </p:custDataLst>
          </p:nvPr>
        </p:nvSpPr>
        <p:spPr>
          <a:xfrm flipH="1">
            <a:off x="281940" y="2607310"/>
            <a:ext cx="5418455" cy="3219450"/>
          </a:xfrm>
          <a:prstGeom prst="rect">
            <a:avLst/>
          </a:prstGeom>
          <a:solidFill>
            <a:srgbClr val="DBEEF4">
              <a:alpha val="33000"/>
            </a:srgbClr>
          </a:solidFill>
        </p:spPr>
        <p:txBody>
          <a:bodyPr wrap="square" rtlCol="0" anchor="ctr" anchorCtr="0">
            <a:noAutofit/>
          </a:bodyPr>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1、取消条件：存在提交失败或审批驳回的行项目，且未全部生成订单。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2、点击取消后弹出确认提示："是否确认取消该请购单？"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3、确认后请购单状态和所有行项目状态均更新为"已取消"。</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4、ERP</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审批，取消请购单会同步通知ERP系统。</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3.5 请购单管理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8322310"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 - 物资类交易中心 - 请购单管理</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查看</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操作：查看请购单详情、打印、查看交易快照、查看修改记录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p:nvPicPr>
        <p:blipFill>
          <a:blip r:embed="rId1"/>
          <a:stretch>
            <a:fillRect/>
          </a:stretch>
        </p:blipFill>
        <p:spPr>
          <a:xfrm>
            <a:off x="8389620" y="1314450"/>
            <a:ext cx="3411220" cy="5041900"/>
          </a:xfrm>
          <a:prstGeom prst="rect">
            <a:avLst/>
          </a:prstGeom>
        </p:spPr>
      </p:pic>
      <p:sp>
        <p:nvSpPr>
          <p:cNvPr id="40" name="TextBox 39"/>
          <p:cNvSpPr txBox="1"/>
          <p:nvPr>
            <p:custDataLst>
              <p:tags r:id="rId2"/>
            </p:custDataLst>
          </p:nvPr>
        </p:nvSpPr>
        <p:spPr>
          <a:xfrm flipH="1">
            <a:off x="260985" y="2071370"/>
            <a:ext cx="7856220" cy="4059555"/>
          </a:xfrm>
          <a:prstGeom prst="rect">
            <a:avLst/>
          </a:prstGeom>
          <a:solidFill>
            <a:srgbClr val="DBEEF4">
              <a:alpha val="33000"/>
            </a:srgbClr>
          </a:solidFill>
        </p:spPr>
        <p:txBody>
          <a:bodyPr wrap="square" rtlCol="0" anchor="t" anchorCtr="0">
            <a:noAutofit/>
          </a:bodyPr>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1、请购单基本信息：编号、时间、总金额、应付金额、标题、网省公司、采购单位、供应商/原厂商等。</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2、收货地址信息：联系人、地址、手机号、固定电话。</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3、商品信息：主图、名称、物料编码、规格型号、单价、数量、单位、小计。</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4、审批信息：专区审批流（专区审批模式）、ERP审批信息（ERP审批模式）。</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5、打印请购单PDF。</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6、支持查看交易快照和修改记录。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3.6 请购单审批</a:t>
            </a:r>
            <a:r>
              <a:rPr lang="zh-CN" altLang="en-US" sz="2200" b="1" dirty="0">
                <a:solidFill>
                  <a:srgbClr val="347EA0"/>
                </a:solidFill>
                <a:latin typeface="微软雅黑" panose="020B0503020204020204" pitchFamily="34" charset="-122"/>
                <a:ea typeface="微软雅黑" panose="020B0503020204020204" pitchFamily="34" charset="-122"/>
                <a:sym typeface="+mn-ea"/>
              </a:rPr>
              <a:t>（专区审批）</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67056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 - 审批中心 - 请购单审批</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用户：审批人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操作：查询待审批/已审批请购单、审批</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260985" y="1804670"/>
            <a:ext cx="5530850" cy="4276725"/>
          </a:xfrm>
          <a:prstGeom prst="rect">
            <a:avLst/>
          </a:prstGeom>
        </p:spPr>
      </p:pic>
      <p:pic>
        <p:nvPicPr>
          <p:cNvPr id="6" name="图片 5"/>
          <p:cNvPicPr>
            <a:picLocks noChangeAspect="1"/>
          </p:cNvPicPr>
          <p:nvPr/>
        </p:nvPicPr>
        <p:blipFill>
          <a:blip r:embed="rId2"/>
          <a:stretch>
            <a:fillRect/>
          </a:stretch>
        </p:blipFill>
        <p:spPr>
          <a:xfrm>
            <a:off x="6198870" y="248920"/>
            <a:ext cx="5481320" cy="5139055"/>
          </a:xfrm>
          <a:prstGeom prst="rect">
            <a:avLst/>
          </a:prstGeom>
        </p:spPr>
      </p:pic>
      <p:sp>
        <p:nvSpPr>
          <p:cNvPr id="40" name="TextBox 39"/>
          <p:cNvSpPr txBox="1"/>
          <p:nvPr>
            <p:custDataLst>
              <p:tags r:id="rId3"/>
            </p:custDataLst>
          </p:nvPr>
        </p:nvSpPr>
        <p:spPr>
          <a:xfrm flipH="1">
            <a:off x="377825" y="5092065"/>
            <a:ext cx="11660505" cy="1602105"/>
          </a:xfrm>
          <a:prstGeom prst="rect">
            <a:avLst/>
          </a:prstGeom>
          <a:solidFill>
            <a:srgbClr val="DBEEF4">
              <a:alpha val="33000"/>
            </a:srgbClr>
          </a:solidFill>
        </p:spPr>
        <p:txBody>
          <a:bodyPr wrap="square" rtlCol="0" anchor="t" anchorCtr="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1、查看本人待审批和已审批的请购单。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、对待审批的请购单进行审批，支持通过和驳回，驳回要填写驳回原因。通过后，流转至下一级审批。待最后一级审批人通过后，生成订单。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、对于</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审批的请购单，回传</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订单号，生成订单时，基于</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订单号拆单。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订单管理</a:t>
            </a:r>
            <a:endParaRPr lang="zh-CN" altLang="en-US" sz="2800" b="1" dirty="0">
              <a:gradFill>
                <a:gsLst>
                  <a:gs pos="0">
                    <a:srgbClr val="0E8BB4"/>
                  </a:gs>
                  <a:gs pos="100000">
                    <a:srgbClr val="006F6B"/>
                  </a:gs>
                </a:gsLst>
                <a:lin ang="2277912" scaled="0"/>
              </a:gradFill>
              <a:latin typeface="微软雅黑" panose="020B0503020204020204" pitchFamily="34" charset="-122"/>
              <a:ea typeface="微软雅黑" panose="020B0503020204020204" pitchFamily="34"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1" name="矩形 20"/>
          <p:cNvSpPr/>
          <p:nvPr/>
        </p:nvSpPr>
        <p:spPr>
          <a:xfrm>
            <a:off x="11382703" y="234079"/>
            <a:ext cx="545431" cy="455731"/>
          </a:xfrm>
          <a:prstGeom prst="rect">
            <a:avLst/>
          </a:prstGeom>
          <a:solidFill>
            <a:srgbClr val="006E6A"/>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04</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4 </a:t>
            </a:r>
            <a:r>
              <a:rPr lang="zh-CN" altLang="en-US" sz="2200" b="1" dirty="0">
                <a:solidFill>
                  <a:srgbClr val="347EA0"/>
                </a:solidFill>
                <a:latin typeface="微软雅黑" panose="020B0503020204020204" pitchFamily="34" charset="-122"/>
                <a:ea typeface="微软雅黑" panose="020B0503020204020204" pitchFamily="34" charset="-122"/>
                <a:sym typeface="+mn-ea"/>
              </a:rPr>
              <a:t>订单管理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物资类交易中心 - 订单管理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操作：查看订单</a:t>
            </a:r>
            <a:endParaRPr lang="zh-CN" altLang="en-US" sz="1400" dirty="0">
              <a:solidFill>
                <a:srgbClr val="333333"/>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5787390" y="752475"/>
            <a:ext cx="5695950" cy="4851400"/>
          </a:xfrm>
          <a:prstGeom prst="rect">
            <a:avLst/>
          </a:prstGeom>
        </p:spPr>
      </p:pic>
      <p:pic>
        <p:nvPicPr>
          <p:cNvPr id="6" name="图片 5"/>
          <p:cNvPicPr>
            <a:picLocks noChangeAspect="1"/>
          </p:cNvPicPr>
          <p:nvPr/>
        </p:nvPicPr>
        <p:blipFill>
          <a:blip r:embed="rId2"/>
          <a:stretch>
            <a:fillRect/>
          </a:stretch>
        </p:blipFill>
        <p:spPr>
          <a:xfrm>
            <a:off x="5825490" y="4044950"/>
            <a:ext cx="5657850" cy="2628900"/>
          </a:xfrm>
          <a:prstGeom prst="rect">
            <a:avLst/>
          </a:prstGeom>
        </p:spPr>
      </p:pic>
      <p:sp>
        <p:nvSpPr>
          <p:cNvPr id="40" name="TextBox 39"/>
          <p:cNvSpPr txBox="1"/>
          <p:nvPr>
            <p:custDataLst>
              <p:tags r:id="rId3"/>
            </p:custDataLst>
          </p:nvPr>
        </p:nvSpPr>
        <p:spPr>
          <a:xfrm flipH="1">
            <a:off x="398780" y="2071370"/>
            <a:ext cx="5135245" cy="4189095"/>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a:t>
            </a:r>
            <a:r>
              <a:rPr lang="zh-CN" sz="1600" dirty="0">
                <a:solidFill>
                  <a:srgbClr val="347EA0"/>
                </a:solidFill>
                <a:latin typeface="微软雅黑" panose="020B0503020204020204" pitchFamily="34" charset="-122"/>
                <a:ea typeface="微软雅黑" panose="020B0503020204020204" pitchFamily="34" charset="-122"/>
                <a:sym typeface="+mn-ea"/>
              </a:rPr>
              <a:t>支持查看本人的订单。</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、订单</a:t>
            </a:r>
            <a:r>
              <a:rPr lang="zh-CN" sz="1600" dirty="0">
                <a:solidFill>
                  <a:srgbClr val="347EA0"/>
                </a:solidFill>
                <a:latin typeface="微软雅黑" panose="020B0503020204020204" pitchFamily="34" charset="-122"/>
                <a:ea typeface="微软雅黑" panose="020B0503020204020204" pitchFamily="34" charset="-122"/>
                <a:sym typeface="+mn-ea"/>
              </a:rPr>
              <a:t>状态包括待发货（创建订单，未发货）、待收货（已发一笔货）、待付款（已收一笔货）、已完成（订单全部付款完成）、已取消（订单商品行项目全部被取消或退货成功）</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、订单商品行项目详细记录了各商品行项目的发货、收货、到货、退货、取消、付款状态。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60985" y="66040"/>
            <a:ext cx="8434705" cy="612775"/>
          </a:xfrm>
          <a:prstGeom prst="rect">
            <a:avLst/>
          </a:prstGeom>
        </p:spPr>
        <p:txBody>
          <a:bodyPr wrap="square" lIns="121917" tIns="60958" rIns="121917" bIns="60958">
            <a:spAutoFit/>
          </a:bodyPr>
          <a:lstStyle/>
          <a:p>
            <a:pPr algn="l" eaLnBrk="0" fontAlgn="base" hangingPunct="0">
              <a:buClrTx/>
              <a:buSzTx/>
              <a:buFontTx/>
            </a:pPr>
            <a:r>
              <a:rPr lang="en-US" altLang="zh-CN" sz="3200" b="1" dirty="0">
                <a:solidFill>
                  <a:schemeClr val="bg1"/>
                </a:solidFill>
                <a:latin typeface="微软雅黑" panose="020B0503020204020204" pitchFamily="34" charset="-122"/>
                <a:ea typeface="微软雅黑" panose="020B0503020204020204" pitchFamily="34" charset="-122"/>
                <a:sym typeface="+mn-ea"/>
              </a:rPr>
              <a:t>1.2.</a:t>
            </a:r>
            <a:r>
              <a:rPr lang="zh-CN" altLang="en-US" sz="3200" b="1" dirty="0">
                <a:solidFill>
                  <a:schemeClr val="bg1"/>
                </a:solidFill>
                <a:latin typeface="微软雅黑" panose="020B0503020204020204" pitchFamily="34" charset="-122"/>
                <a:ea typeface="微软雅黑" panose="020B0503020204020204" pitchFamily="34" charset="-122"/>
                <a:sym typeface="+mn-ea"/>
              </a:rPr>
              <a:t>新一代</a:t>
            </a:r>
            <a:r>
              <a:rPr lang="zh-CN" altLang="en-US" sz="3200" b="1" dirty="0">
                <a:solidFill>
                  <a:schemeClr val="bg1"/>
                </a:solidFill>
                <a:latin typeface="微软雅黑" panose="020B0503020204020204" pitchFamily="34" charset="-122"/>
                <a:ea typeface="微软雅黑" panose="020B0503020204020204" pitchFamily="34" charset="-122"/>
                <a:sym typeface="+mn-ea"/>
              </a:rPr>
              <a:t>商城</a:t>
            </a:r>
            <a:r>
              <a:rPr lang="zh-CN" altLang="en-US" sz="3200" b="1" dirty="0">
                <a:solidFill>
                  <a:schemeClr val="bg1"/>
                </a:solidFill>
                <a:latin typeface="微软雅黑" panose="020B0503020204020204" pitchFamily="34" charset="-122"/>
                <a:ea typeface="微软雅黑" panose="020B0503020204020204" pitchFamily="34" charset="-122"/>
                <a:sym typeface="+mn-ea"/>
              </a:rPr>
              <a:t>建设</a:t>
            </a:r>
            <a:r>
              <a:rPr lang="zh-CN" altLang="en-US" sz="3200" b="1" dirty="0">
                <a:solidFill>
                  <a:schemeClr val="bg1"/>
                </a:solidFill>
                <a:latin typeface="微软雅黑" panose="020B0503020204020204" pitchFamily="34" charset="-122"/>
                <a:ea typeface="微软雅黑" panose="020B0503020204020204" pitchFamily="34" charset="-122"/>
                <a:sym typeface="+mn-ea"/>
              </a:rPr>
              <a:t>背景</a:t>
            </a: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p:txBody>
      </p:sp>
      <p:sp>
        <p:nvSpPr>
          <p:cNvPr id="163" name="圆角矩形 162"/>
          <p:cNvSpPr/>
          <p:nvPr>
            <p:custDataLst>
              <p:tags r:id="rId1"/>
            </p:custDataLst>
          </p:nvPr>
        </p:nvSpPr>
        <p:spPr>
          <a:xfrm>
            <a:off x="198755" y="897255"/>
            <a:ext cx="11801475" cy="139700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386080" y="939165"/>
            <a:ext cx="11614150" cy="1170940"/>
          </a:xfrm>
          <a:prstGeom prst="rect">
            <a:avLst/>
          </a:prstGeom>
          <a:noFill/>
        </p:spPr>
        <p:txBody>
          <a:bodyPr wrap="square" rtlCol="0">
            <a:noAutofit/>
          </a:bodyPr>
          <a:lstStyle/>
          <a:p>
            <a:pPr marL="0" lvl="1" algn="l" fontAlgn="auto">
              <a:lnSpc>
                <a:spcPct val="150000"/>
              </a:lnSpc>
              <a:buClrTx/>
              <a:buSzTx/>
              <a:buFontTx/>
            </a:pPr>
            <a:r>
              <a:rPr lang="zh-CN" sz="1600" dirty="0">
                <a:solidFill>
                  <a:srgbClr val="347EA0"/>
                </a:solidFill>
                <a:latin typeface="微软雅黑" panose="020B0503020204020204" pitchFamily="34" charset="-122"/>
                <a:ea typeface="微软雅黑" panose="020B0503020204020204" pitchFamily="34" charset="-122"/>
                <a:sym typeface="+mn-ea"/>
              </a:rPr>
              <a:t>为贯彻国家电网公司物资管理要求，围绕物资合规管控、统一数字化支撑、人工智能变革与赋能、新一代供应链平台升级、框架协议五类模式、信创改造等核心需求，启动</a:t>
            </a:r>
            <a:r>
              <a:rPr lang="zh-CN" sz="1600" b="1" dirty="0">
                <a:solidFill>
                  <a:srgbClr val="347EA0"/>
                </a:solidFill>
                <a:latin typeface="微软雅黑" panose="020B0503020204020204" pitchFamily="34" charset="-122"/>
                <a:ea typeface="微软雅黑" panose="020B0503020204020204" pitchFamily="34" charset="-122"/>
                <a:sym typeface="+mn-ea"/>
              </a:rPr>
              <a:t>新一代国网商城</a:t>
            </a:r>
            <a:r>
              <a:rPr lang="zh-CN" sz="1600" dirty="0">
                <a:solidFill>
                  <a:srgbClr val="347EA0"/>
                </a:solidFill>
                <a:latin typeface="微软雅黑" panose="020B0503020204020204" pitchFamily="34" charset="-122"/>
                <a:ea typeface="微软雅黑" panose="020B0503020204020204" pitchFamily="34" charset="-122"/>
                <a:sym typeface="+mn-ea"/>
              </a:rPr>
              <a:t>系统建设。打造需求响应快速、架构灵活的供应链履约支撑平台，全面助力业务</a:t>
            </a:r>
            <a:r>
              <a:rPr lang="zh-CN" sz="1600" b="1" dirty="0">
                <a:solidFill>
                  <a:srgbClr val="347EA0"/>
                </a:solidFill>
                <a:latin typeface="微软雅黑" panose="020B0503020204020204" pitchFamily="34" charset="-122"/>
                <a:ea typeface="微软雅黑" panose="020B0503020204020204" pitchFamily="34" charset="-122"/>
                <a:sym typeface="+mn-ea"/>
              </a:rPr>
              <a:t>标准化、智能化、合规化</a:t>
            </a:r>
            <a:r>
              <a:rPr lang="zh-CN" sz="1600" dirty="0">
                <a:solidFill>
                  <a:srgbClr val="347EA0"/>
                </a:solidFill>
                <a:latin typeface="微软雅黑" panose="020B0503020204020204" pitchFamily="34" charset="-122"/>
                <a:ea typeface="微软雅黑" panose="020B0503020204020204" pitchFamily="34" charset="-122"/>
                <a:sym typeface="+mn-ea"/>
              </a:rPr>
              <a:t>升级。</a:t>
            </a:r>
            <a:endParaRPr 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 name="椭圆 3"/>
          <p:cNvSpPr/>
          <p:nvPr>
            <p:custDataLst>
              <p:tags r:id="rId2"/>
            </p:custDataLst>
          </p:nvPr>
        </p:nvSpPr>
        <p:spPr>
          <a:xfrm>
            <a:off x="2511743" y="5477511"/>
            <a:ext cx="7142480" cy="1167130"/>
          </a:xfrm>
          <a:prstGeom prst="ellipse">
            <a:avLst/>
          </a:prstGeom>
          <a:gradFill>
            <a:gsLst>
              <a:gs pos="100000">
                <a:srgbClr val="00BAAB">
                  <a:alpha val="41000"/>
                </a:srgbClr>
              </a:gs>
              <a:gs pos="0">
                <a:schemeClr val="accent5">
                  <a:alpha val="0"/>
                </a:schemeClr>
              </a:gs>
            </a:gsLst>
            <a:lin ang="5400000" scaled="0"/>
          </a:gradFill>
          <a:ln w="41275">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标题"/>
          <p:cNvSpPr txBox="1"/>
          <p:nvPr>
            <p:custDataLst>
              <p:tags r:id="rId3"/>
            </p:custDataLst>
          </p:nvPr>
        </p:nvSpPr>
        <p:spPr>
          <a:xfrm>
            <a:off x="3134678" y="5688331"/>
            <a:ext cx="5897245" cy="803910"/>
          </a:xfrm>
          <a:prstGeom prst="rect">
            <a:avLst/>
          </a:prstGeom>
          <a:noFill/>
          <a:effectLst/>
        </p:spPr>
        <p:txBody>
          <a:bodyPr wrap="square" lIns="0" tIns="0" rIns="0" bIns="0" rtlCol="0" anchor="ctr">
            <a:noAutofit/>
          </a:bodyPr>
          <a:lstStyle/>
          <a:p>
            <a:pPr algn="ctr">
              <a:spcBef>
                <a:spcPct val="0"/>
              </a:spcBef>
              <a:spcAft>
                <a:spcPct val="0"/>
              </a:spcAft>
            </a:pPr>
            <a:r>
              <a:rPr lang="zh-CN" altLang="en-US" sz="2800" b="1" spc="300" dirty="0">
                <a:ln w="0">
                  <a:noFill/>
                </a:ln>
                <a:solidFill>
                  <a:srgbClr val="007E78"/>
                </a:solidFill>
                <a:effectLst/>
                <a:uFillTx/>
                <a:latin typeface="微软雅黑" panose="020B0503020204020204" pitchFamily="34" charset="-122"/>
                <a:ea typeface="微软雅黑" panose="020B0503020204020204" pitchFamily="34" charset="-122"/>
                <a:cs typeface="+mn-ea"/>
                <a:sym typeface="+mn-ea"/>
              </a:rPr>
              <a:t>新一代国网商城</a:t>
            </a:r>
            <a:endParaRPr lang="zh-CN" altLang="en-US" sz="2800" b="1" spc="300" dirty="0">
              <a:ln w="0">
                <a:noFill/>
              </a:ln>
              <a:solidFill>
                <a:srgbClr val="007E78"/>
              </a:solidFill>
              <a:effectLst/>
              <a:uFillTx/>
              <a:latin typeface="微软雅黑" panose="020B0503020204020204" pitchFamily="34" charset="-122"/>
              <a:ea typeface="微软雅黑" panose="020B0503020204020204" pitchFamily="34" charset="-122"/>
              <a:cs typeface="+mn-ea"/>
              <a:sym typeface="+mn-ea"/>
            </a:endParaRPr>
          </a:p>
        </p:txBody>
      </p:sp>
      <p:sp>
        <p:nvSpPr>
          <p:cNvPr id="6" name="任意多边形 5"/>
          <p:cNvSpPr/>
          <p:nvPr>
            <p:custDataLst>
              <p:tags r:id="rId4"/>
            </p:custDataLst>
          </p:nvPr>
        </p:nvSpPr>
        <p:spPr>
          <a:xfrm>
            <a:off x="979488" y="1932305"/>
            <a:ext cx="10305415" cy="380365"/>
          </a:xfrm>
          <a:custGeom>
            <a:avLst/>
            <a:gdLst>
              <a:gd name="connsiteX0" fmla="*/ 16009 w 16009"/>
              <a:gd name="connsiteY0" fmla="*/ 4 h 567"/>
              <a:gd name="connsiteX1" fmla="*/ 8012 w 16009"/>
              <a:gd name="connsiteY1" fmla="*/ 567 h 567"/>
              <a:gd name="connsiteX2" fmla="*/ 16 w 16009"/>
              <a:gd name="connsiteY2" fmla="*/ 4 h 567"/>
              <a:gd name="connsiteX3" fmla="*/ 0 w 16009"/>
              <a:gd name="connsiteY3" fmla="*/ 0 h 567"/>
            </a:gdLst>
            <a:ahLst/>
            <a:cxnLst>
              <a:cxn ang="0">
                <a:pos x="connsiteX0" y="connsiteY0"/>
              </a:cxn>
              <a:cxn ang="0">
                <a:pos x="connsiteX1" y="connsiteY1"/>
              </a:cxn>
              <a:cxn ang="0">
                <a:pos x="connsiteX2" y="connsiteY2"/>
              </a:cxn>
              <a:cxn ang="0">
                <a:pos x="connsiteX3" y="connsiteY3"/>
              </a:cxn>
            </a:cxnLst>
            <a:rect l="l" t="t" r="r" b="b"/>
            <a:pathLst>
              <a:path w="16009" h="567">
                <a:moveTo>
                  <a:pt x="16009" y="4"/>
                </a:moveTo>
                <a:cubicBezTo>
                  <a:pt x="14662" y="336"/>
                  <a:pt x="11588" y="567"/>
                  <a:pt x="8012" y="567"/>
                </a:cubicBezTo>
                <a:cubicBezTo>
                  <a:pt x="4436" y="567"/>
                  <a:pt x="1363" y="336"/>
                  <a:pt x="16" y="4"/>
                </a:cubicBezTo>
                <a:lnTo>
                  <a:pt x="0" y="0"/>
                </a:lnTo>
              </a:path>
            </a:pathLst>
          </a:custGeom>
          <a:noFill/>
          <a:ln w="12700">
            <a:gradFill>
              <a:gsLst>
                <a:gs pos="100000">
                  <a:schemeClr val="accent6">
                    <a:alpha val="0"/>
                  </a:schemeClr>
                </a:gs>
                <a:gs pos="0">
                  <a:schemeClr val="accent6">
                    <a:alpha val="1500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txBody>
          <a:bodyPr vertOverflow="overflow" horzOverflow="overflow" vert="horz" wrap="square"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buClrTx/>
              <a:buSzTx/>
              <a:buFontTx/>
            </a:pPr>
            <a:r>
              <a:rPr lang="en-US" altLang="zh-CN" sz="1000" dirty="0">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1000" dirty="0">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任意多边形: 形状 9"/>
          <p:cNvSpPr/>
          <p:nvPr>
            <p:custDataLst>
              <p:tags r:id="rId5"/>
            </p:custDataLst>
          </p:nvPr>
        </p:nvSpPr>
        <p:spPr>
          <a:xfrm>
            <a:off x="466090" y="2169160"/>
            <a:ext cx="1644015" cy="3732530"/>
          </a:xfrm>
          <a:custGeom>
            <a:avLst/>
            <a:gdLst>
              <a:gd name="connsiteX0" fmla="*/ 691353 w 691420"/>
              <a:gd name="connsiteY0" fmla="*/ 108254 h 1128219"/>
              <a:gd name="connsiteX1" fmla="*/ 691353 w 691420"/>
              <a:gd name="connsiteY1" fmla="*/ 1021130 h 1128219"/>
              <a:gd name="connsiteX2" fmla="*/ 672303 w 691420"/>
              <a:gd name="connsiteY2" fmla="*/ 1042275 h 1128219"/>
              <a:gd name="connsiteX3" fmla="*/ 25556 w 691420"/>
              <a:gd name="connsiteY3" fmla="*/ 1127524 h 1128219"/>
              <a:gd name="connsiteX4" fmla="*/ 436 w 691420"/>
              <a:gd name="connsiteY4" fmla="*/ 1111551 h 1128219"/>
              <a:gd name="connsiteX5" fmla="*/ -66 w 691420"/>
              <a:gd name="connsiteY5" fmla="*/ 1106855 h 1128219"/>
              <a:gd name="connsiteX6" fmla="*/ -66 w 691420"/>
              <a:gd name="connsiteY6" fmla="*/ 21005 h 1128219"/>
              <a:gd name="connsiteX7" fmla="*/ 21033 w 691420"/>
              <a:gd name="connsiteY7" fmla="*/ -188 h 1128219"/>
              <a:gd name="connsiteX8" fmla="*/ 25746 w 691420"/>
              <a:gd name="connsiteY8" fmla="*/ 336 h 1128219"/>
              <a:gd name="connsiteX9" fmla="*/ 671827 w 691420"/>
              <a:gd name="connsiteY9" fmla="*/ 87394 h 1128219"/>
              <a:gd name="connsiteX10" fmla="*/ 691353 w 691420"/>
              <a:gd name="connsiteY10" fmla="*/ 108254 h 112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1420" h="1128219">
                <a:moveTo>
                  <a:pt x="691353" y="108254"/>
                </a:moveTo>
                <a:lnTo>
                  <a:pt x="691353" y="1021130"/>
                </a:lnTo>
                <a:cubicBezTo>
                  <a:pt x="691363" y="1032017"/>
                  <a:pt x="683133" y="1041152"/>
                  <a:pt x="672303" y="1042275"/>
                </a:cubicBezTo>
                <a:cubicBezTo>
                  <a:pt x="403317" y="1064945"/>
                  <a:pt x="181194" y="1093520"/>
                  <a:pt x="25556" y="1127524"/>
                </a:cubicBezTo>
                <a:cubicBezTo>
                  <a:pt x="14208" y="1130048"/>
                  <a:pt x="2961" y="1122895"/>
                  <a:pt x="436" y="1111551"/>
                </a:cubicBezTo>
                <a:cubicBezTo>
                  <a:pt x="93" y="1110008"/>
                  <a:pt x="-76" y="1108436"/>
                  <a:pt x="-66" y="1106855"/>
                </a:cubicBezTo>
                <a:lnTo>
                  <a:pt x="-66" y="21005"/>
                </a:lnTo>
                <a:cubicBezTo>
                  <a:pt x="-91" y="9327"/>
                  <a:pt x="9356" y="-160"/>
                  <a:pt x="21033" y="-188"/>
                </a:cubicBezTo>
                <a:cubicBezTo>
                  <a:pt x="22619" y="-188"/>
                  <a:pt x="24200" y="-17"/>
                  <a:pt x="25746" y="336"/>
                </a:cubicBezTo>
                <a:cubicBezTo>
                  <a:pt x="176813" y="34911"/>
                  <a:pt x="399507" y="64725"/>
                  <a:pt x="671827" y="87394"/>
                </a:cubicBezTo>
                <a:cubicBezTo>
                  <a:pt x="682743" y="88280"/>
                  <a:pt x="691191" y="97310"/>
                  <a:pt x="691353" y="108254"/>
                </a:cubicBezTo>
                <a:close/>
              </a:path>
            </a:pathLst>
          </a:custGeom>
          <a:gradFill>
            <a:gsLst>
              <a:gs pos="0">
                <a:schemeClr val="accent5">
                  <a:alpha val="3000"/>
                </a:schemeClr>
              </a:gs>
              <a:gs pos="100000">
                <a:schemeClr val="accent5">
                  <a:alpha val="30000"/>
                </a:schemeClr>
              </a:gs>
            </a:gsLst>
            <a:lin ang="5400000" scaled="0"/>
          </a:gradFill>
          <a:ln w="9525" cap="flat">
            <a:gradFill>
              <a:gsLst>
                <a:gs pos="100000">
                  <a:schemeClr val="accent5">
                    <a:alpha val="0"/>
                  </a:schemeClr>
                </a:gs>
                <a:gs pos="0">
                  <a:schemeClr val="accent5">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 name="任意多边形: 形状 10"/>
          <p:cNvSpPr/>
          <p:nvPr>
            <p:custDataLst>
              <p:tags r:id="rId6"/>
            </p:custDataLst>
          </p:nvPr>
        </p:nvSpPr>
        <p:spPr>
          <a:xfrm>
            <a:off x="2169160" y="2459355"/>
            <a:ext cx="1824355" cy="3089275"/>
          </a:xfrm>
          <a:custGeom>
            <a:avLst/>
            <a:gdLst>
              <a:gd name="connsiteX0" fmla="*/ 691353 w 691419"/>
              <a:gd name="connsiteY0" fmla="*/ 51199 h 934315"/>
              <a:gd name="connsiteX1" fmla="*/ 691353 w 691419"/>
              <a:gd name="connsiteY1" fmla="*/ 882922 h 934315"/>
              <a:gd name="connsiteX2" fmla="*/ 670684 w 691419"/>
              <a:gd name="connsiteY2" fmla="*/ 904068 h 934315"/>
              <a:gd name="connsiteX3" fmla="*/ 22507 w 691419"/>
              <a:gd name="connsiteY3" fmla="*/ 934071 h 934315"/>
              <a:gd name="connsiteX4" fmla="*/ -10 w 691419"/>
              <a:gd name="connsiteY4" fmla="*/ 914603 h 934315"/>
              <a:gd name="connsiteX5" fmla="*/ -67 w 691419"/>
              <a:gd name="connsiteY5" fmla="*/ 912926 h 934315"/>
              <a:gd name="connsiteX6" fmla="*/ -67 w 691419"/>
              <a:gd name="connsiteY6" fmla="*/ 21005 h 934315"/>
              <a:gd name="connsiteX7" fmla="*/ 21031 w 691419"/>
              <a:gd name="connsiteY7" fmla="*/ -188 h 934315"/>
              <a:gd name="connsiteX8" fmla="*/ 22507 w 691419"/>
              <a:gd name="connsiteY8" fmla="*/ -140 h 934315"/>
              <a:gd name="connsiteX9" fmla="*/ 670684 w 691419"/>
              <a:gd name="connsiteY9" fmla="*/ 30054 h 934315"/>
              <a:gd name="connsiteX10" fmla="*/ 691353 w 691419"/>
              <a:gd name="connsiteY10" fmla="*/ 51199 h 93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1419" h="934315">
                <a:moveTo>
                  <a:pt x="691353" y="51199"/>
                </a:moveTo>
                <a:lnTo>
                  <a:pt x="691353" y="882922"/>
                </a:lnTo>
                <a:cubicBezTo>
                  <a:pt x="691353" y="894419"/>
                  <a:pt x="682171" y="903810"/>
                  <a:pt x="670684" y="904068"/>
                </a:cubicBezTo>
                <a:cubicBezTo>
                  <a:pt x="438178" y="909973"/>
                  <a:pt x="219865" y="920165"/>
                  <a:pt x="22507" y="934071"/>
                </a:cubicBezTo>
                <a:cubicBezTo>
                  <a:pt x="10916" y="934910"/>
                  <a:pt x="829" y="926194"/>
                  <a:pt x="-10" y="914603"/>
                </a:cubicBezTo>
                <a:cubicBezTo>
                  <a:pt x="-57" y="914040"/>
                  <a:pt x="-67" y="913488"/>
                  <a:pt x="-67" y="912926"/>
                </a:cubicBezTo>
                <a:lnTo>
                  <a:pt x="-67" y="21005"/>
                </a:lnTo>
                <a:cubicBezTo>
                  <a:pt x="-95" y="9327"/>
                  <a:pt x="9353" y="-160"/>
                  <a:pt x="21031" y="-188"/>
                </a:cubicBezTo>
                <a:cubicBezTo>
                  <a:pt x="21526" y="-188"/>
                  <a:pt x="22012" y="-169"/>
                  <a:pt x="22507" y="-140"/>
                </a:cubicBezTo>
                <a:cubicBezTo>
                  <a:pt x="219294" y="13766"/>
                  <a:pt x="437702" y="24053"/>
                  <a:pt x="670684" y="30054"/>
                </a:cubicBezTo>
                <a:cubicBezTo>
                  <a:pt x="682171" y="30311"/>
                  <a:pt x="691353" y="39703"/>
                  <a:pt x="691353" y="51199"/>
                </a:cubicBezTo>
                <a:close/>
              </a:path>
            </a:pathLst>
          </a:custGeom>
          <a:gradFill>
            <a:gsLst>
              <a:gs pos="0">
                <a:srgbClr val="CBEBE9">
                  <a:alpha val="23000"/>
                </a:srgbClr>
              </a:gs>
              <a:gs pos="100000">
                <a:srgbClr val="CDECEA"/>
              </a:gs>
            </a:gsLst>
            <a:lin ang="5400000" scaled="0"/>
          </a:gradFill>
          <a:ln w="9525" cap="flat">
            <a:gradFill>
              <a:gsLst>
                <a:gs pos="100000">
                  <a:schemeClr val="accent6">
                    <a:alpha val="0"/>
                  </a:schemeClr>
                </a:gs>
                <a:gs pos="0">
                  <a:schemeClr val="accent6">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 name="任意多边形: 形状 11"/>
          <p:cNvSpPr/>
          <p:nvPr>
            <p:custDataLst>
              <p:tags r:id="rId7"/>
            </p:custDataLst>
          </p:nvPr>
        </p:nvSpPr>
        <p:spPr>
          <a:xfrm>
            <a:off x="6019800" y="2561590"/>
            <a:ext cx="1977390" cy="2873375"/>
          </a:xfrm>
          <a:custGeom>
            <a:avLst/>
            <a:gdLst>
              <a:gd name="connsiteX0" fmla="*/ 691353 w 691419"/>
              <a:gd name="connsiteY0" fmla="*/ 21338 h 868394"/>
              <a:gd name="connsiteX1" fmla="*/ 691353 w 691419"/>
              <a:gd name="connsiteY1" fmla="*/ 847061 h 868394"/>
              <a:gd name="connsiteX2" fmla="*/ 670208 w 691419"/>
              <a:gd name="connsiteY2" fmla="*/ 868206 h 868394"/>
              <a:gd name="connsiteX3" fmla="*/ 669826 w 691419"/>
              <a:gd name="connsiteY3" fmla="*/ 868206 h 868394"/>
              <a:gd name="connsiteX4" fmla="*/ 341785 w 691419"/>
              <a:gd name="connsiteY4" fmla="*/ 865253 h 868394"/>
              <a:gd name="connsiteX5" fmla="*/ 21364 w 691419"/>
              <a:gd name="connsiteY5" fmla="*/ 868016 h 868394"/>
              <a:gd name="connsiteX6" fmla="*/ -67 w 691419"/>
              <a:gd name="connsiteY6" fmla="*/ 847156 h 868394"/>
              <a:gd name="connsiteX7" fmla="*/ -67 w 691419"/>
              <a:gd name="connsiteY7" fmla="*/ 846870 h 868394"/>
              <a:gd name="connsiteX8" fmla="*/ -67 w 691419"/>
              <a:gd name="connsiteY8" fmla="*/ 20957 h 868394"/>
              <a:gd name="connsiteX9" fmla="*/ 21079 w 691419"/>
              <a:gd name="connsiteY9" fmla="*/ -188 h 868394"/>
              <a:gd name="connsiteX10" fmla="*/ 21364 w 691419"/>
              <a:gd name="connsiteY10" fmla="*/ -188 h 868394"/>
              <a:gd name="connsiteX11" fmla="*/ 356835 w 691419"/>
              <a:gd name="connsiteY11" fmla="*/ 2765 h 868394"/>
              <a:gd name="connsiteX12" fmla="*/ 669922 w 691419"/>
              <a:gd name="connsiteY12" fmla="*/ 193 h 868394"/>
              <a:gd name="connsiteX13" fmla="*/ 691353 w 691419"/>
              <a:gd name="connsiteY13" fmla="*/ 21053 h 868394"/>
              <a:gd name="connsiteX14" fmla="*/ 691353 w 691419"/>
              <a:gd name="connsiteY14" fmla="*/ 21338 h 86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419" h="868394">
                <a:moveTo>
                  <a:pt x="691353" y="21338"/>
                </a:moveTo>
                <a:lnTo>
                  <a:pt x="691353" y="847061"/>
                </a:lnTo>
                <a:cubicBezTo>
                  <a:pt x="691353" y="858738"/>
                  <a:pt x="681885" y="868206"/>
                  <a:pt x="670208" y="868206"/>
                </a:cubicBezTo>
                <a:cubicBezTo>
                  <a:pt x="670084" y="868206"/>
                  <a:pt x="669950" y="868206"/>
                  <a:pt x="669826" y="868206"/>
                </a:cubicBezTo>
                <a:cubicBezTo>
                  <a:pt x="562956" y="866301"/>
                  <a:pt x="453323" y="865253"/>
                  <a:pt x="341785" y="865253"/>
                </a:cubicBezTo>
                <a:cubicBezTo>
                  <a:pt x="232819" y="865253"/>
                  <a:pt x="126016" y="866177"/>
                  <a:pt x="21364" y="868016"/>
                </a:cubicBezTo>
                <a:cubicBezTo>
                  <a:pt x="9687" y="868178"/>
                  <a:pt x="95" y="858833"/>
                  <a:pt x="-67" y="847156"/>
                </a:cubicBezTo>
                <a:cubicBezTo>
                  <a:pt x="-67" y="847061"/>
                  <a:pt x="-67" y="846965"/>
                  <a:pt x="-67" y="846870"/>
                </a:cubicBezTo>
                <a:lnTo>
                  <a:pt x="-67" y="20957"/>
                </a:lnTo>
                <a:cubicBezTo>
                  <a:pt x="-67" y="9280"/>
                  <a:pt x="9401" y="-188"/>
                  <a:pt x="21079" y="-188"/>
                </a:cubicBezTo>
                <a:cubicBezTo>
                  <a:pt x="21174" y="-188"/>
                  <a:pt x="21269" y="-188"/>
                  <a:pt x="21364" y="-188"/>
                </a:cubicBezTo>
                <a:cubicBezTo>
                  <a:pt x="130616" y="1717"/>
                  <a:pt x="242726" y="2765"/>
                  <a:pt x="356835" y="2765"/>
                </a:cubicBezTo>
                <a:cubicBezTo>
                  <a:pt x="463201" y="2765"/>
                  <a:pt x="567557" y="1907"/>
                  <a:pt x="669922" y="193"/>
                </a:cubicBezTo>
                <a:cubicBezTo>
                  <a:pt x="681599" y="31"/>
                  <a:pt x="691191" y="9375"/>
                  <a:pt x="691353" y="21053"/>
                </a:cubicBezTo>
                <a:cubicBezTo>
                  <a:pt x="691353" y="21148"/>
                  <a:pt x="691353" y="21243"/>
                  <a:pt x="691353" y="21338"/>
                </a:cubicBezTo>
                <a:close/>
              </a:path>
            </a:pathLst>
          </a:custGeom>
          <a:gradFill>
            <a:gsLst>
              <a:gs pos="0">
                <a:schemeClr val="accent5">
                  <a:alpha val="3000"/>
                </a:schemeClr>
              </a:gs>
              <a:gs pos="100000">
                <a:schemeClr val="accent5">
                  <a:alpha val="30000"/>
                </a:schemeClr>
              </a:gs>
            </a:gsLst>
            <a:lin ang="5400000" scaled="0"/>
          </a:gradFill>
          <a:ln w="9525" cap="flat">
            <a:gradFill>
              <a:gsLst>
                <a:gs pos="100000">
                  <a:schemeClr val="accent5">
                    <a:alpha val="0"/>
                  </a:schemeClr>
                </a:gs>
                <a:gs pos="0">
                  <a:schemeClr val="accent5">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4" name="任意多边形: 形状 13"/>
          <p:cNvSpPr/>
          <p:nvPr>
            <p:custDataLst>
              <p:tags r:id="rId8"/>
            </p:custDataLst>
          </p:nvPr>
        </p:nvSpPr>
        <p:spPr>
          <a:xfrm>
            <a:off x="8070215" y="2480310"/>
            <a:ext cx="1818005" cy="3087370"/>
          </a:xfrm>
          <a:custGeom>
            <a:avLst/>
            <a:gdLst>
              <a:gd name="connsiteX0" fmla="*/ 691353 w 691420"/>
              <a:gd name="connsiteY0" fmla="*/ 21007 h 933270"/>
              <a:gd name="connsiteX1" fmla="*/ 691353 w 691420"/>
              <a:gd name="connsiteY1" fmla="*/ 911880 h 933270"/>
              <a:gd name="connsiteX2" fmla="*/ 670455 w 691420"/>
              <a:gd name="connsiteY2" fmla="*/ 933082 h 933270"/>
              <a:gd name="connsiteX3" fmla="*/ 668779 w 691420"/>
              <a:gd name="connsiteY3" fmla="*/ 933025 h 933270"/>
              <a:gd name="connsiteX4" fmla="*/ 20602 w 691420"/>
              <a:gd name="connsiteY4" fmla="*/ 902736 h 933270"/>
              <a:gd name="connsiteX5" fmla="*/ -67 w 691420"/>
              <a:gd name="connsiteY5" fmla="*/ 881591 h 933270"/>
              <a:gd name="connsiteX6" fmla="*/ -67 w 691420"/>
              <a:gd name="connsiteY6" fmla="*/ 50248 h 933270"/>
              <a:gd name="connsiteX7" fmla="*/ 20602 w 691420"/>
              <a:gd name="connsiteY7" fmla="*/ 29103 h 933270"/>
              <a:gd name="connsiteX8" fmla="*/ 668779 w 691420"/>
              <a:gd name="connsiteY8" fmla="*/ -139 h 933270"/>
              <a:gd name="connsiteX9" fmla="*/ 691305 w 691420"/>
              <a:gd name="connsiteY9" fmla="*/ 19530 h 933270"/>
              <a:gd name="connsiteX10" fmla="*/ 691353 w 691420"/>
              <a:gd name="connsiteY10" fmla="*/ 21007 h 933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1420" h="933270">
                <a:moveTo>
                  <a:pt x="691353" y="21007"/>
                </a:moveTo>
                <a:lnTo>
                  <a:pt x="691353" y="911880"/>
                </a:lnTo>
                <a:cubicBezTo>
                  <a:pt x="691439" y="923510"/>
                  <a:pt x="682076" y="932997"/>
                  <a:pt x="670455" y="933082"/>
                </a:cubicBezTo>
                <a:cubicBezTo>
                  <a:pt x="669893" y="933082"/>
                  <a:pt x="669341" y="933064"/>
                  <a:pt x="668779" y="933025"/>
                </a:cubicBezTo>
                <a:cubicBezTo>
                  <a:pt x="471516" y="919119"/>
                  <a:pt x="253203" y="908737"/>
                  <a:pt x="20602" y="902736"/>
                </a:cubicBezTo>
                <a:cubicBezTo>
                  <a:pt x="9106" y="902479"/>
                  <a:pt x="-67" y="893087"/>
                  <a:pt x="-67" y="881591"/>
                </a:cubicBezTo>
                <a:lnTo>
                  <a:pt x="-67" y="50248"/>
                </a:lnTo>
                <a:cubicBezTo>
                  <a:pt x="-67" y="38752"/>
                  <a:pt x="9115" y="29360"/>
                  <a:pt x="20602" y="29103"/>
                </a:cubicBezTo>
                <a:cubicBezTo>
                  <a:pt x="253108" y="23388"/>
                  <a:pt x="471516" y="13482"/>
                  <a:pt x="668779" y="-139"/>
                </a:cubicBezTo>
                <a:cubicBezTo>
                  <a:pt x="680428" y="-929"/>
                  <a:pt x="690515" y="7881"/>
                  <a:pt x="691305" y="19530"/>
                </a:cubicBezTo>
                <a:cubicBezTo>
                  <a:pt x="691334" y="20025"/>
                  <a:pt x="691353" y="20511"/>
                  <a:pt x="691353" y="21007"/>
                </a:cubicBezTo>
                <a:close/>
              </a:path>
            </a:pathLst>
          </a:custGeom>
          <a:gradFill>
            <a:gsLst>
              <a:gs pos="0">
                <a:srgbClr val="CBEBE9">
                  <a:alpha val="23000"/>
                </a:srgbClr>
              </a:gs>
              <a:gs pos="100000">
                <a:srgbClr val="CDECEA"/>
              </a:gs>
            </a:gsLst>
            <a:lin ang="5400000" scaled="0"/>
          </a:gradFill>
          <a:ln w="9525" cap="flat">
            <a:gradFill>
              <a:gsLst>
                <a:gs pos="100000">
                  <a:schemeClr val="accent6">
                    <a:alpha val="0"/>
                  </a:schemeClr>
                </a:gs>
                <a:gs pos="0">
                  <a:schemeClr val="accent6">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SzTx/>
            </a:pPr>
            <a:endParaRPr lang="zh-CN" altLang="en-US">
              <a:latin typeface="微软雅黑" panose="020B0503020204020204" pitchFamily="34" charset="-122"/>
              <a:ea typeface="微软雅黑" panose="020B0503020204020204" pitchFamily="34" charset="-122"/>
              <a:sym typeface="+mn-ea"/>
            </a:endParaRPr>
          </a:p>
        </p:txBody>
      </p:sp>
      <p:sp>
        <p:nvSpPr>
          <p:cNvPr id="15" name="任意多边形: 形状 14"/>
          <p:cNvSpPr/>
          <p:nvPr>
            <p:custDataLst>
              <p:tags r:id="rId9"/>
            </p:custDataLst>
          </p:nvPr>
        </p:nvSpPr>
        <p:spPr>
          <a:xfrm>
            <a:off x="9952990" y="2194560"/>
            <a:ext cx="1739900" cy="3721735"/>
          </a:xfrm>
          <a:custGeom>
            <a:avLst/>
            <a:gdLst>
              <a:gd name="connsiteX0" fmla="*/ 691353 w 691420"/>
              <a:gd name="connsiteY0" fmla="*/ 20968 h 1125037"/>
              <a:gd name="connsiteX1" fmla="*/ 691353 w 691420"/>
              <a:gd name="connsiteY1" fmla="*/ 1103675 h 1125037"/>
              <a:gd name="connsiteX2" fmla="*/ 670227 w 691420"/>
              <a:gd name="connsiteY2" fmla="*/ 1124849 h 1125037"/>
              <a:gd name="connsiteX3" fmla="*/ 665636 w 691420"/>
              <a:gd name="connsiteY3" fmla="*/ 1124344 h 1125037"/>
              <a:gd name="connsiteX4" fmla="*/ 19460 w 691420"/>
              <a:gd name="connsiteY4" fmla="*/ 1038048 h 1125037"/>
              <a:gd name="connsiteX5" fmla="*/ -67 w 691420"/>
              <a:gd name="connsiteY5" fmla="*/ 1016902 h 1125037"/>
              <a:gd name="connsiteX6" fmla="*/ -67 w 691420"/>
              <a:gd name="connsiteY6" fmla="*/ 105169 h 1125037"/>
              <a:gd name="connsiteX7" fmla="*/ 19460 w 691420"/>
              <a:gd name="connsiteY7" fmla="*/ 84119 h 1125037"/>
              <a:gd name="connsiteX8" fmla="*/ 665826 w 691420"/>
              <a:gd name="connsiteY8" fmla="*/ 299 h 1125037"/>
              <a:gd name="connsiteX9" fmla="*/ 690867 w 691420"/>
              <a:gd name="connsiteY9" fmla="*/ 16387 h 1125037"/>
              <a:gd name="connsiteX10" fmla="*/ 691353 w 691420"/>
              <a:gd name="connsiteY10" fmla="*/ 20968 h 112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1420" h="1125037">
                <a:moveTo>
                  <a:pt x="691353" y="20968"/>
                </a:moveTo>
                <a:lnTo>
                  <a:pt x="691353" y="1103675"/>
                </a:lnTo>
                <a:cubicBezTo>
                  <a:pt x="691363" y="1115353"/>
                  <a:pt x="681914" y="1124830"/>
                  <a:pt x="670227" y="1124849"/>
                </a:cubicBezTo>
                <a:cubicBezTo>
                  <a:pt x="668684" y="1124849"/>
                  <a:pt x="667140" y="1124678"/>
                  <a:pt x="665636" y="1124344"/>
                </a:cubicBezTo>
                <a:cubicBezTo>
                  <a:pt x="511140" y="1090054"/>
                  <a:pt x="288827" y="1060527"/>
                  <a:pt x="19460" y="1038048"/>
                </a:cubicBezTo>
                <a:cubicBezTo>
                  <a:pt x="8439" y="1037152"/>
                  <a:pt x="-57" y="1027961"/>
                  <a:pt x="-67" y="1016902"/>
                </a:cubicBezTo>
                <a:lnTo>
                  <a:pt x="-67" y="105169"/>
                </a:lnTo>
                <a:cubicBezTo>
                  <a:pt x="-48" y="94130"/>
                  <a:pt x="8458" y="84967"/>
                  <a:pt x="19460" y="84119"/>
                </a:cubicBezTo>
                <a:cubicBezTo>
                  <a:pt x="288922" y="62307"/>
                  <a:pt x="511235" y="33636"/>
                  <a:pt x="665826" y="299"/>
                </a:cubicBezTo>
                <a:cubicBezTo>
                  <a:pt x="677189" y="-2178"/>
                  <a:pt x="688400" y="5033"/>
                  <a:pt x="690867" y="16387"/>
                </a:cubicBezTo>
                <a:cubicBezTo>
                  <a:pt x="691201" y="17892"/>
                  <a:pt x="691363" y="19425"/>
                  <a:pt x="691353" y="20968"/>
                </a:cubicBezTo>
                <a:close/>
              </a:path>
            </a:pathLst>
          </a:custGeom>
          <a:gradFill>
            <a:gsLst>
              <a:gs pos="0">
                <a:schemeClr val="accent5">
                  <a:alpha val="3000"/>
                </a:schemeClr>
              </a:gs>
              <a:gs pos="100000">
                <a:schemeClr val="accent5">
                  <a:alpha val="30000"/>
                </a:schemeClr>
              </a:gs>
            </a:gsLst>
            <a:lin ang="5400000" scaled="0"/>
          </a:gradFill>
          <a:ln w="9525" cap="flat">
            <a:gradFill>
              <a:gsLst>
                <a:gs pos="100000">
                  <a:schemeClr val="accent5">
                    <a:alpha val="0"/>
                  </a:schemeClr>
                </a:gs>
                <a:gs pos="0">
                  <a:schemeClr val="accent5">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 name="标题"/>
          <p:cNvSpPr txBox="1"/>
          <p:nvPr>
            <p:custDataLst>
              <p:tags r:id="rId10"/>
            </p:custDataLst>
          </p:nvPr>
        </p:nvSpPr>
        <p:spPr>
          <a:xfrm>
            <a:off x="528638" y="2703196"/>
            <a:ext cx="1524000" cy="364490"/>
          </a:xfrm>
          <a:prstGeom prst="rect">
            <a:avLst/>
          </a:prstGeom>
          <a:noFill/>
        </p:spPr>
        <p:txBody>
          <a:bodyPr wrap="square" lIns="0" tIns="0" rIns="0" bIns="0" rtlCol="0" anchor="ctr">
            <a:noAutofit/>
          </a:bodyPr>
          <a:lstStyle/>
          <a:p>
            <a:pPr algn="ctr"/>
            <a:r>
              <a:rPr lang="zh-CN" altLang="en-US" sz="1700" b="1" spc="300" dirty="0">
                <a:solidFill>
                  <a:schemeClr val="accent1"/>
                </a:solidFill>
                <a:latin typeface="微软雅黑" panose="020B0503020204020204" pitchFamily="34" charset="-122"/>
                <a:ea typeface="微软雅黑" panose="020B0503020204020204" pitchFamily="34" charset="-122"/>
                <a:sym typeface="+mn-ea"/>
              </a:rPr>
              <a:t>物资合规管控</a:t>
            </a:r>
            <a:endParaRPr lang="zh-CN" altLang="en-US" sz="1700" b="1" spc="300" dirty="0">
              <a:solidFill>
                <a:schemeClr val="accent1"/>
              </a:solidFill>
              <a:latin typeface="微软雅黑" panose="020B0503020204020204" pitchFamily="34" charset="-122"/>
              <a:ea typeface="微软雅黑" panose="020B0503020204020204" pitchFamily="34" charset="-122"/>
              <a:sym typeface="+mn-ea"/>
            </a:endParaRPr>
          </a:p>
        </p:txBody>
      </p:sp>
      <p:sp>
        <p:nvSpPr>
          <p:cNvPr id="9" name="正文"/>
          <p:cNvSpPr txBox="1"/>
          <p:nvPr>
            <p:custDataLst>
              <p:tags r:id="rId11"/>
            </p:custDataLst>
          </p:nvPr>
        </p:nvSpPr>
        <p:spPr>
          <a:xfrm>
            <a:off x="530225" y="3197860"/>
            <a:ext cx="1514475" cy="2091055"/>
          </a:xfrm>
          <a:prstGeom prst="rect">
            <a:avLst/>
          </a:prstGeom>
          <a:noFill/>
        </p:spPr>
        <p:txBody>
          <a:bodyPr wrap="square" lIns="0" tIns="0" rIns="0" bIns="0" rtlCol="0" anchor="t" anchorCtr="0">
            <a:noAutofit/>
          </a:bodyPr>
          <a:lstStyle/>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latin typeface="微软雅黑" panose="020B0503020204020204" pitchFamily="34" charset="-122"/>
                <a:ea typeface="微软雅黑" panose="020B0503020204020204" pitchFamily="34" charset="-122"/>
                <a:sym typeface="+mn-ea"/>
              </a:rPr>
              <a:t>强化合规管理：</a:t>
            </a:r>
            <a:r>
              <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rPr>
              <a:t>深化履约全流程闭环管控机制。</a:t>
            </a:r>
            <a:endPar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latin typeface="微软雅黑" panose="020B0503020204020204" pitchFamily="34" charset="-122"/>
                <a:ea typeface="微软雅黑" panose="020B0503020204020204" pitchFamily="34" charset="-122"/>
                <a:sym typeface="+mn-ea"/>
              </a:rPr>
              <a:t>筑牢风险防线：</a:t>
            </a:r>
            <a:r>
              <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rPr>
              <a:t>健全全链条追溯管理体系。</a:t>
            </a:r>
            <a:endPar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latin typeface="微软雅黑" panose="020B0503020204020204" pitchFamily="34" charset="-122"/>
                <a:ea typeface="微软雅黑" panose="020B0503020204020204" pitchFamily="34" charset="-122"/>
                <a:sym typeface="+mn-ea"/>
              </a:rPr>
              <a:t>提升管控效能：</a:t>
            </a:r>
            <a:r>
              <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rPr>
              <a:t>推进标准化智能化管控升级。</a:t>
            </a:r>
            <a:endPar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endParaRPr>
          </a:p>
        </p:txBody>
      </p:sp>
      <p:sp>
        <p:nvSpPr>
          <p:cNvPr id="16" name="标题"/>
          <p:cNvSpPr txBox="1"/>
          <p:nvPr>
            <p:custDataLst>
              <p:tags r:id="rId12"/>
            </p:custDataLst>
          </p:nvPr>
        </p:nvSpPr>
        <p:spPr>
          <a:xfrm>
            <a:off x="2265045" y="2703195"/>
            <a:ext cx="1710055" cy="364490"/>
          </a:xfrm>
          <a:prstGeom prst="rect">
            <a:avLst/>
          </a:prstGeom>
          <a:noFill/>
        </p:spPr>
        <p:txBody>
          <a:bodyPr wrap="square" lIns="0" tIns="0" rIns="0" bIns="0" rtlCol="0" anchor="ctr">
            <a:noAutofit/>
          </a:bodyPr>
          <a:lstStyle/>
          <a:p>
            <a:pPr algn="ctr">
              <a:buSzTx/>
            </a:pPr>
            <a:r>
              <a:rPr lang="zh-CN" altLang="en-US" sz="1600" b="1" spc="300" dirty="0">
                <a:solidFill>
                  <a:srgbClr val="007E78"/>
                </a:solidFill>
                <a:latin typeface="微软雅黑" panose="020B0503020204020204" pitchFamily="34" charset="-122"/>
                <a:ea typeface="微软雅黑" panose="020B0503020204020204" pitchFamily="34" charset="-122"/>
                <a:sym typeface="+mn-ea"/>
              </a:rPr>
              <a:t>统一数字化支撑</a:t>
            </a:r>
            <a:endParaRPr lang="zh-CN" altLang="en-US" sz="1600" b="1" spc="300" dirty="0">
              <a:solidFill>
                <a:srgbClr val="007E78"/>
              </a:solidFill>
              <a:latin typeface="微软雅黑" panose="020B0503020204020204" pitchFamily="34" charset="-122"/>
              <a:ea typeface="微软雅黑" panose="020B0503020204020204" pitchFamily="34" charset="-122"/>
              <a:sym typeface="+mn-ea"/>
            </a:endParaRPr>
          </a:p>
        </p:txBody>
      </p:sp>
      <p:sp>
        <p:nvSpPr>
          <p:cNvPr id="17" name="正文"/>
          <p:cNvSpPr txBox="1"/>
          <p:nvPr>
            <p:custDataLst>
              <p:tags r:id="rId13"/>
            </p:custDataLst>
          </p:nvPr>
        </p:nvSpPr>
        <p:spPr>
          <a:xfrm>
            <a:off x="2259330" y="3198495"/>
            <a:ext cx="1568450" cy="2264410"/>
          </a:xfrm>
          <a:prstGeom prst="rect">
            <a:avLst/>
          </a:prstGeom>
          <a:noFill/>
        </p:spPr>
        <p:txBody>
          <a:bodyPr wrap="square" lIns="0" tIns="0" rIns="0" bIns="0" rtlCol="0" anchor="t" anchorCtr="0">
            <a:noAutofit/>
          </a:bodyPr>
          <a:lstStyle/>
          <a:p>
            <a:pPr marL="285750" indent="-285750" algn="just" fontAlgn="auto">
              <a:lnSpc>
                <a:spcPct val="100000"/>
              </a:lnSpc>
              <a:spcAft>
                <a:spcPts val="1000"/>
              </a:spcAft>
              <a:buSzTx/>
              <a:buFont typeface="Wingdings" panose="05000000000000000000" charset="0"/>
              <a:buChar char="Ø"/>
            </a:pPr>
            <a:r>
              <a:rPr lang="zh-CN" altLang="en-US" sz="1300" b="1" dirty="0">
                <a:ln>
                  <a:noFill/>
                  <a:prstDash val="sysDot"/>
                </a:ln>
                <a:solidFill>
                  <a:schemeClr val="tx1"/>
                </a:solidFill>
                <a:latin typeface="微软雅黑" panose="020B0503020204020204" pitchFamily="34" charset="-122"/>
                <a:ea typeface="微软雅黑" panose="020B0503020204020204" pitchFamily="34" charset="-122"/>
                <a:sym typeface="+mn-ea"/>
              </a:rPr>
              <a:t>统一平台能力：</a:t>
            </a:r>
            <a:r>
              <a:rPr lang="zh-CN" altLang="en-US" sz="1300" dirty="0">
                <a:ln>
                  <a:noFill/>
                  <a:prstDash val="sysDot"/>
                </a:ln>
                <a:solidFill>
                  <a:schemeClr val="tx1"/>
                </a:solidFill>
                <a:latin typeface="微软雅黑" panose="020B0503020204020204" pitchFamily="34" charset="-122"/>
                <a:ea typeface="微软雅黑" panose="020B0503020204020204" pitchFamily="34" charset="-122"/>
                <a:sym typeface="+mn-ea"/>
              </a:rPr>
              <a:t>积木式组件，支撑系统快速迭代。</a:t>
            </a:r>
            <a:endParaRPr lang="zh-CN" altLang="en-US" sz="1300" b="1" dirty="0">
              <a:ln>
                <a:noFill/>
                <a:prstDash val="sysDot"/>
              </a:ln>
              <a:solidFill>
                <a:schemeClr val="tx1"/>
              </a:solidFill>
              <a:latin typeface="微软雅黑" panose="020B0503020204020204" pitchFamily="34" charset="-122"/>
              <a:ea typeface="微软雅黑" panose="020B0503020204020204" pitchFamily="34" charset="-122"/>
              <a:sym typeface="+mn-ea"/>
            </a:endParaRPr>
          </a:p>
          <a:p>
            <a:pPr marL="285750" indent="-285750" algn="just" fontAlgn="auto">
              <a:lnSpc>
                <a:spcPct val="100000"/>
              </a:lnSpc>
              <a:spcAft>
                <a:spcPts val="1000"/>
              </a:spcAft>
              <a:buSzTx/>
              <a:buFont typeface="Wingdings" panose="05000000000000000000" charset="0"/>
              <a:buChar char="Ø"/>
            </a:pPr>
            <a:r>
              <a:rPr lang="zh-CN" altLang="en-US" sz="1300" b="1" dirty="0">
                <a:ln>
                  <a:noFill/>
                  <a:prstDash val="sysDot"/>
                </a:ln>
                <a:solidFill>
                  <a:schemeClr val="tx1"/>
                </a:solidFill>
                <a:latin typeface="微软雅黑" panose="020B0503020204020204" pitchFamily="34" charset="-122"/>
                <a:ea typeface="微软雅黑" panose="020B0503020204020204" pitchFamily="34" charset="-122"/>
                <a:sym typeface="+mn-ea"/>
              </a:rPr>
              <a:t>统一技术标准：</a:t>
            </a:r>
            <a:r>
              <a:rPr lang="zh-CN" altLang="en-US" sz="1300" dirty="0">
                <a:ln>
                  <a:noFill/>
                  <a:prstDash val="sysDot"/>
                </a:ln>
                <a:solidFill>
                  <a:schemeClr val="tx1"/>
                </a:solidFill>
                <a:latin typeface="微软雅黑" panose="020B0503020204020204" pitchFamily="34" charset="-122"/>
                <a:ea typeface="微软雅黑" panose="020B0503020204020204" pitchFamily="34" charset="-122"/>
                <a:sym typeface="+mn-ea"/>
              </a:rPr>
              <a:t>规范</a:t>
            </a:r>
            <a:r>
              <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rPr>
              <a:t>技术栈、系统交互及中间件。</a:t>
            </a:r>
            <a:endParaRPr lang="zh-CN" altLang="en-US" sz="1300" b="1" kern="0" dirty="0">
              <a:ln>
                <a:noFill/>
                <a:prstDash val="sysDot"/>
              </a:ln>
              <a:solidFill>
                <a:schemeClr val="tx1"/>
              </a:solidFill>
              <a:latin typeface="微软雅黑" panose="020B0503020204020204" pitchFamily="34" charset="-122"/>
              <a:ea typeface="微软雅黑" panose="020B0503020204020204" pitchFamily="34" charset="-122"/>
              <a:sym typeface="+mn-ea"/>
            </a:endParaRPr>
          </a:p>
          <a:p>
            <a:pPr marL="285750" indent="-285750" algn="just" fontAlgn="auto">
              <a:lnSpc>
                <a:spcPct val="100000"/>
              </a:lnSpc>
              <a:spcAft>
                <a:spcPts val="1000"/>
              </a:spcAft>
              <a:buSzTx/>
              <a:buFont typeface="Wingdings" panose="05000000000000000000" charset="0"/>
              <a:buChar char="Ø"/>
            </a:pPr>
            <a:r>
              <a:rPr lang="zh-CN" altLang="en-US" sz="1300" b="1" kern="0" dirty="0">
                <a:ln>
                  <a:noFill/>
                  <a:prstDash val="sysDot"/>
                </a:ln>
                <a:solidFill>
                  <a:schemeClr val="tx1"/>
                </a:solidFill>
                <a:latin typeface="微软雅黑" panose="020B0503020204020204" pitchFamily="34" charset="-122"/>
                <a:ea typeface="微软雅黑" panose="020B0503020204020204" pitchFamily="34" charset="-122"/>
                <a:sym typeface="+mn-ea"/>
              </a:rPr>
              <a:t>统一数据标准：</a:t>
            </a:r>
            <a:r>
              <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rPr>
              <a:t>统一数据的命名、格式、编码及计算逻辑。</a:t>
            </a:r>
            <a:endPar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endParaRPr>
          </a:p>
        </p:txBody>
      </p:sp>
      <p:sp>
        <p:nvSpPr>
          <p:cNvPr id="18" name="标题"/>
          <p:cNvSpPr txBox="1"/>
          <p:nvPr>
            <p:custDataLst>
              <p:tags r:id="rId14"/>
            </p:custDataLst>
          </p:nvPr>
        </p:nvSpPr>
        <p:spPr>
          <a:xfrm>
            <a:off x="6038215" y="2703195"/>
            <a:ext cx="1917700" cy="364490"/>
          </a:xfrm>
          <a:prstGeom prst="rect">
            <a:avLst/>
          </a:prstGeom>
          <a:noFill/>
        </p:spPr>
        <p:txBody>
          <a:bodyPr wrap="square" lIns="0" tIns="0" rIns="0" bIns="0" rtlCol="0" anchor="ctr">
            <a:noAutofit/>
          </a:bodyPr>
          <a:lstStyle/>
          <a:p>
            <a:pPr algn="ctr">
              <a:buSzTx/>
            </a:pPr>
            <a:r>
              <a:rPr lang="zh-CN" altLang="en-US" sz="1700" b="1" spc="300" dirty="0">
                <a:solidFill>
                  <a:schemeClr val="accent1"/>
                </a:solidFill>
                <a:latin typeface="微软雅黑" panose="020B0503020204020204" pitchFamily="34" charset="-122"/>
                <a:ea typeface="微软雅黑" panose="020B0503020204020204" pitchFamily="34" charset="-122"/>
                <a:sym typeface="+mn-ea"/>
              </a:rPr>
              <a:t>新一代供应链</a:t>
            </a:r>
            <a:endParaRPr lang="zh-CN" altLang="en-US" sz="1700" b="1" spc="300" dirty="0">
              <a:solidFill>
                <a:schemeClr val="accent1"/>
              </a:solidFill>
              <a:latin typeface="微软雅黑" panose="020B0503020204020204" pitchFamily="34" charset="-122"/>
              <a:ea typeface="微软雅黑" panose="020B0503020204020204" pitchFamily="34" charset="-122"/>
              <a:sym typeface="+mn-ea"/>
            </a:endParaRPr>
          </a:p>
        </p:txBody>
      </p:sp>
      <p:sp>
        <p:nvSpPr>
          <p:cNvPr id="19" name="正文"/>
          <p:cNvSpPr txBox="1"/>
          <p:nvPr>
            <p:custDataLst>
              <p:tags r:id="rId15"/>
            </p:custDataLst>
          </p:nvPr>
        </p:nvSpPr>
        <p:spPr>
          <a:xfrm>
            <a:off x="6128385" y="3204845"/>
            <a:ext cx="1583690" cy="2172970"/>
          </a:xfrm>
          <a:prstGeom prst="rect">
            <a:avLst/>
          </a:prstGeom>
          <a:noFill/>
        </p:spPr>
        <p:txBody>
          <a:bodyPr wrap="square" lIns="0" tIns="0" rIns="0" bIns="0" rtlCol="0" anchor="t" anchorCtr="0">
            <a:noAutofit/>
          </a:bodyPr>
          <a:lstStyle/>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同步架构升级：</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紧跟平台迭代完成商城架构优化。</a:t>
            </a: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全面标准适配</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：统一接口数据实现系统无缝对接。</a:t>
            </a: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做好支撑保障：</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响应</a:t>
            </a:r>
            <a:r>
              <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新一代供应链平台</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支撑需求。</a:t>
            </a:r>
            <a:endParaRPr lang="en-US" altLang="zh-CN"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标题"/>
          <p:cNvSpPr txBox="1"/>
          <p:nvPr>
            <p:custDataLst>
              <p:tags r:id="rId16"/>
            </p:custDataLst>
          </p:nvPr>
        </p:nvSpPr>
        <p:spPr>
          <a:xfrm>
            <a:off x="8035925" y="2715895"/>
            <a:ext cx="1957705" cy="364490"/>
          </a:xfrm>
          <a:prstGeom prst="rect">
            <a:avLst/>
          </a:prstGeom>
          <a:noFill/>
        </p:spPr>
        <p:txBody>
          <a:bodyPr wrap="square" lIns="0" tIns="0" rIns="0" bIns="0" rtlCol="0" anchor="ctr">
            <a:noAutofit/>
          </a:bodyPr>
          <a:lstStyle/>
          <a:p>
            <a:pPr lvl="0" algn="ctr">
              <a:buSzTx/>
            </a:pPr>
            <a:r>
              <a:rPr lang="zh-CN" altLang="en-US" sz="1500" b="1" spc="300" dirty="0">
                <a:solidFill>
                  <a:srgbClr val="007E78"/>
                </a:solidFill>
                <a:latin typeface="微软雅黑" panose="020B0503020204020204" pitchFamily="34" charset="-122"/>
                <a:ea typeface="微软雅黑" panose="020B0503020204020204" pitchFamily="34" charset="-122"/>
                <a:sym typeface="+mn-ea"/>
              </a:rPr>
              <a:t>框架协议五类模式</a:t>
            </a:r>
            <a:endParaRPr lang="zh-CN" altLang="en-US" sz="1500" b="1" spc="300" dirty="0">
              <a:solidFill>
                <a:srgbClr val="007E78"/>
              </a:solidFill>
              <a:latin typeface="微软雅黑" panose="020B0503020204020204" pitchFamily="34" charset="-122"/>
              <a:ea typeface="微软雅黑" panose="020B0503020204020204" pitchFamily="34" charset="-122"/>
              <a:sym typeface="+mn-ea"/>
            </a:endParaRPr>
          </a:p>
        </p:txBody>
      </p:sp>
      <p:sp>
        <p:nvSpPr>
          <p:cNvPr id="21" name="正文"/>
          <p:cNvSpPr txBox="1"/>
          <p:nvPr>
            <p:custDataLst>
              <p:tags r:id="rId17"/>
            </p:custDataLst>
          </p:nvPr>
        </p:nvSpPr>
        <p:spPr>
          <a:xfrm>
            <a:off x="8164830" y="3272790"/>
            <a:ext cx="1595120" cy="1796415"/>
          </a:xfrm>
          <a:prstGeom prst="rect">
            <a:avLst/>
          </a:prstGeom>
          <a:noFill/>
        </p:spPr>
        <p:txBody>
          <a:bodyPr wrap="square" lIns="0" tIns="0" rIns="0" bIns="0" rtlCol="0" anchor="t" anchorCtr="0">
            <a:noAutofit/>
          </a:bodyPr>
          <a:lstStyle/>
          <a:p>
            <a:pPr marL="285750" indent="-285750" algn="l" fontAlgn="auto">
              <a:lnSpc>
                <a:spcPct val="100000"/>
              </a:lnSpc>
              <a:spcAft>
                <a:spcPts val="1000"/>
              </a:spcAft>
              <a:buFont typeface="Wingdings" panose="05000000000000000000" charset="0"/>
              <a:buChar char="Ø"/>
            </a:pPr>
            <a:r>
              <a:rPr lang="zh-CN" altLang="en-US" sz="1300" b="1"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贯通业务流程：</a:t>
            </a:r>
            <a:r>
              <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整合分散链路打造统一履约体系。</a:t>
            </a:r>
            <a:endPar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ct val="100000"/>
              </a:lnSpc>
              <a:spcAft>
                <a:spcPts val="1000"/>
              </a:spcAft>
              <a:buFont typeface="Wingdings" panose="05000000000000000000" charset="0"/>
              <a:buChar char="Ø"/>
            </a:pPr>
            <a:r>
              <a:rPr lang="zh-CN" altLang="en-US" sz="1300" b="1"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规范专区建设：</a:t>
            </a:r>
            <a:r>
              <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按总部要求提供标准化履约服务。</a:t>
            </a:r>
            <a:endPar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ct val="100000"/>
              </a:lnSpc>
              <a:spcAft>
                <a:spcPts val="1000"/>
              </a:spcAft>
              <a:buFont typeface="Wingdings" panose="05000000000000000000" charset="0"/>
              <a:buChar char="Ø"/>
            </a:pPr>
            <a:r>
              <a:rPr lang="zh-CN" altLang="en-US" sz="1300" b="1"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提升履约质效：</a:t>
            </a:r>
            <a:r>
              <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运用智能技术全面提升履约效能。</a:t>
            </a:r>
            <a:endParaRPr lang="zh-CN" altLang="en-US" sz="1300" kern="0" dirty="0">
              <a:ln>
                <a:noFill/>
                <a:prstDash val="sysDot"/>
              </a:ln>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lnSpc>
                <a:spcPct val="100000"/>
              </a:lnSpc>
              <a:spcAft>
                <a:spcPts val="1000"/>
              </a:spcAft>
            </a:pPr>
            <a:endParaRPr lang="zh-CN" altLang="en-US" sz="1300" ker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1" name="标题"/>
          <p:cNvSpPr txBox="1"/>
          <p:nvPr>
            <p:custDataLst>
              <p:tags r:id="rId18"/>
            </p:custDataLst>
          </p:nvPr>
        </p:nvSpPr>
        <p:spPr>
          <a:xfrm>
            <a:off x="10085388" y="2703196"/>
            <a:ext cx="1524000" cy="364490"/>
          </a:xfrm>
          <a:prstGeom prst="rect">
            <a:avLst/>
          </a:prstGeom>
          <a:noFill/>
        </p:spPr>
        <p:txBody>
          <a:bodyPr wrap="square" lIns="0" tIns="0" rIns="0" bIns="0" rtlCol="0" anchor="ctr">
            <a:noAutofit/>
          </a:bodyPr>
          <a:lstStyle/>
          <a:p>
            <a:pPr algn="ctr">
              <a:buSzTx/>
            </a:pPr>
            <a:r>
              <a:rPr lang="zh-CN" altLang="en-US" sz="1700" b="1" spc="300" dirty="0">
                <a:solidFill>
                  <a:schemeClr val="accent1"/>
                </a:solidFill>
                <a:latin typeface="微软雅黑" panose="020B0503020204020204" pitchFamily="34" charset="-122"/>
                <a:ea typeface="微软雅黑" panose="020B0503020204020204" pitchFamily="34" charset="-122"/>
                <a:sym typeface="+mn-ea"/>
              </a:rPr>
              <a:t>信创改造</a:t>
            </a:r>
            <a:endParaRPr lang="zh-CN" altLang="en-US" sz="1700" b="1" spc="300" dirty="0">
              <a:solidFill>
                <a:schemeClr val="accent1"/>
              </a:solidFill>
              <a:highlight>
                <a:srgbClr val="FFFF00"/>
              </a:highlight>
              <a:latin typeface="微软雅黑" panose="020B0503020204020204" pitchFamily="34" charset="-122"/>
              <a:ea typeface="微软雅黑" panose="020B0503020204020204" pitchFamily="34" charset="-122"/>
              <a:sym typeface="+mn-ea"/>
            </a:endParaRPr>
          </a:p>
        </p:txBody>
      </p:sp>
      <p:sp>
        <p:nvSpPr>
          <p:cNvPr id="42" name="正文"/>
          <p:cNvSpPr txBox="1"/>
          <p:nvPr>
            <p:custDataLst>
              <p:tags r:id="rId19"/>
            </p:custDataLst>
          </p:nvPr>
        </p:nvSpPr>
        <p:spPr>
          <a:xfrm>
            <a:off x="10097135" y="3247390"/>
            <a:ext cx="1479550" cy="1966595"/>
          </a:xfrm>
          <a:prstGeom prst="rect">
            <a:avLst/>
          </a:prstGeom>
          <a:noFill/>
        </p:spPr>
        <p:txBody>
          <a:bodyPr wrap="square" lIns="0" tIns="0" rIns="0" bIns="0" rtlCol="0" anchor="t" anchorCtr="0">
            <a:noAutofit/>
          </a:bodyPr>
          <a:lstStyle/>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落实信创要求：</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增强核心技术自主可控能力。</a:t>
            </a: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统一技术架构：</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国网云架构与云原生技术底座。</a:t>
            </a: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夯实基础支撑：</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强化基础建设，提升商城效能。</a:t>
            </a: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Aft>
                <a:spcPts val="1000"/>
              </a:spcAft>
            </a:pP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2" name="任意多边形: 形状 23"/>
          <p:cNvSpPr/>
          <p:nvPr>
            <p:custDataLst>
              <p:tags r:id="rId20"/>
            </p:custDataLst>
          </p:nvPr>
        </p:nvSpPr>
        <p:spPr>
          <a:xfrm>
            <a:off x="10639108" y="5263516"/>
            <a:ext cx="850265" cy="283210"/>
          </a:xfrm>
          <a:custGeom>
            <a:avLst/>
            <a:gdLst>
              <a:gd name="connsiteX0" fmla="*/ 277747 w 277844"/>
              <a:gd name="connsiteY0" fmla="*/ 39725 h 92868"/>
              <a:gd name="connsiteX1" fmla="*/ 277747 w 277844"/>
              <a:gd name="connsiteY1" fmla="*/ 92684 h 92868"/>
              <a:gd name="connsiteX2" fmla="*/ -97 w 277844"/>
              <a:gd name="connsiteY2" fmla="*/ 53727 h 92868"/>
              <a:gd name="connsiteX3" fmla="*/ -97 w 277844"/>
              <a:gd name="connsiteY3" fmla="*/ -184 h 92868"/>
            </a:gdLst>
            <a:ahLst/>
            <a:cxnLst>
              <a:cxn ang="0">
                <a:pos x="connsiteX0" y="connsiteY0"/>
              </a:cxn>
              <a:cxn ang="0">
                <a:pos x="connsiteX1" y="connsiteY1"/>
              </a:cxn>
              <a:cxn ang="0">
                <a:pos x="connsiteX2" y="connsiteY2"/>
              </a:cxn>
              <a:cxn ang="0">
                <a:pos x="connsiteX3" y="connsiteY3"/>
              </a:cxn>
            </a:cxnLst>
            <a:rect l="l" t="t" r="r" b="b"/>
            <a:pathLst>
              <a:path w="277844" h="92868">
                <a:moveTo>
                  <a:pt x="277747" y="39725"/>
                </a:moveTo>
                <a:lnTo>
                  <a:pt x="277747" y="92684"/>
                </a:lnTo>
                <a:cubicBezTo>
                  <a:pt x="277747" y="92684"/>
                  <a:pt x="50099" y="59252"/>
                  <a:pt x="-97" y="53727"/>
                </a:cubicBezTo>
                <a:lnTo>
                  <a:pt x="-97" y="-184"/>
                </a:lnTo>
                <a:close/>
              </a:path>
            </a:pathLst>
          </a:custGeom>
          <a:gradFill>
            <a:gsLst>
              <a:gs pos="12000">
                <a:schemeClr val="accent5">
                  <a:alpha val="0"/>
                </a:schemeClr>
              </a:gs>
              <a:gs pos="100000">
                <a:schemeClr val="accent5">
                  <a:alpha val="44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3" name="任意多边形: 形状 23"/>
          <p:cNvSpPr/>
          <p:nvPr>
            <p:custDataLst>
              <p:tags r:id="rId21"/>
            </p:custDataLst>
          </p:nvPr>
        </p:nvSpPr>
        <p:spPr>
          <a:xfrm flipH="1">
            <a:off x="677228" y="5278756"/>
            <a:ext cx="850265" cy="283210"/>
          </a:xfrm>
          <a:custGeom>
            <a:avLst/>
            <a:gdLst>
              <a:gd name="connsiteX0" fmla="*/ 277747 w 277844"/>
              <a:gd name="connsiteY0" fmla="*/ 39725 h 92868"/>
              <a:gd name="connsiteX1" fmla="*/ 277747 w 277844"/>
              <a:gd name="connsiteY1" fmla="*/ 92684 h 92868"/>
              <a:gd name="connsiteX2" fmla="*/ -97 w 277844"/>
              <a:gd name="connsiteY2" fmla="*/ 53727 h 92868"/>
              <a:gd name="connsiteX3" fmla="*/ -97 w 277844"/>
              <a:gd name="connsiteY3" fmla="*/ -184 h 92868"/>
            </a:gdLst>
            <a:ahLst/>
            <a:cxnLst>
              <a:cxn ang="0">
                <a:pos x="connsiteX0" y="connsiteY0"/>
              </a:cxn>
              <a:cxn ang="0">
                <a:pos x="connsiteX1" y="connsiteY1"/>
              </a:cxn>
              <a:cxn ang="0">
                <a:pos x="connsiteX2" y="connsiteY2"/>
              </a:cxn>
              <a:cxn ang="0">
                <a:pos x="connsiteX3" y="connsiteY3"/>
              </a:cxn>
            </a:cxnLst>
            <a:rect l="l" t="t" r="r" b="b"/>
            <a:pathLst>
              <a:path w="277844" h="92868">
                <a:moveTo>
                  <a:pt x="277747" y="39725"/>
                </a:moveTo>
                <a:lnTo>
                  <a:pt x="277747" y="92684"/>
                </a:lnTo>
                <a:cubicBezTo>
                  <a:pt x="277747" y="92684"/>
                  <a:pt x="50099" y="59252"/>
                  <a:pt x="-97" y="53727"/>
                </a:cubicBezTo>
                <a:lnTo>
                  <a:pt x="-97" y="-184"/>
                </a:lnTo>
                <a:close/>
              </a:path>
            </a:pathLst>
          </a:custGeom>
          <a:gradFill>
            <a:gsLst>
              <a:gs pos="12000">
                <a:schemeClr val="accent5">
                  <a:alpha val="0"/>
                </a:schemeClr>
              </a:gs>
              <a:gs pos="100000">
                <a:schemeClr val="accent5">
                  <a:alpha val="44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4" name="任意多边形: 形状 11"/>
          <p:cNvSpPr/>
          <p:nvPr>
            <p:custDataLst>
              <p:tags r:id="rId22"/>
            </p:custDataLst>
          </p:nvPr>
        </p:nvSpPr>
        <p:spPr>
          <a:xfrm>
            <a:off x="4051935" y="2574290"/>
            <a:ext cx="1910080" cy="2837180"/>
          </a:xfrm>
          <a:custGeom>
            <a:avLst/>
            <a:gdLst>
              <a:gd name="connsiteX0" fmla="*/ 691353 w 691419"/>
              <a:gd name="connsiteY0" fmla="*/ 21338 h 868394"/>
              <a:gd name="connsiteX1" fmla="*/ 691353 w 691419"/>
              <a:gd name="connsiteY1" fmla="*/ 847061 h 868394"/>
              <a:gd name="connsiteX2" fmla="*/ 670208 w 691419"/>
              <a:gd name="connsiteY2" fmla="*/ 868206 h 868394"/>
              <a:gd name="connsiteX3" fmla="*/ 669826 w 691419"/>
              <a:gd name="connsiteY3" fmla="*/ 868206 h 868394"/>
              <a:gd name="connsiteX4" fmla="*/ 341785 w 691419"/>
              <a:gd name="connsiteY4" fmla="*/ 865253 h 868394"/>
              <a:gd name="connsiteX5" fmla="*/ 21364 w 691419"/>
              <a:gd name="connsiteY5" fmla="*/ 868016 h 868394"/>
              <a:gd name="connsiteX6" fmla="*/ -67 w 691419"/>
              <a:gd name="connsiteY6" fmla="*/ 847156 h 868394"/>
              <a:gd name="connsiteX7" fmla="*/ -67 w 691419"/>
              <a:gd name="connsiteY7" fmla="*/ 846870 h 868394"/>
              <a:gd name="connsiteX8" fmla="*/ -67 w 691419"/>
              <a:gd name="connsiteY8" fmla="*/ 20957 h 868394"/>
              <a:gd name="connsiteX9" fmla="*/ 21079 w 691419"/>
              <a:gd name="connsiteY9" fmla="*/ -188 h 868394"/>
              <a:gd name="connsiteX10" fmla="*/ 21364 w 691419"/>
              <a:gd name="connsiteY10" fmla="*/ -188 h 868394"/>
              <a:gd name="connsiteX11" fmla="*/ 356835 w 691419"/>
              <a:gd name="connsiteY11" fmla="*/ 2765 h 868394"/>
              <a:gd name="connsiteX12" fmla="*/ 669922 w 691419"/>
              <a:gd name="connsiteY12" fmla="*/ 193 h 868394"/>
              <a:gd name="connsiteX13" fmla="*/ 691353 w 691419"/>
              <a:gd name="connsiteY13" fmla="*/ 21053 h 868394"/>
              <a:gd name="connsiteX14" fmla="*/ 691353 w 691419"/>
              <a:gd name="connsiteY14" fmla="*/ 21338 h 86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419" h="868394">
                <a:moveTo>
                  <a:pt x="691353" y="21338"/>
                </a:moveTo>
                <a:lnTo>
                  <a:pt x="691353" y="847061"/>
                </a:lnTo>
                <a:cubicBezTo>
                  <a:pt x="691353" y="858738"/>
                  <a:pt x="681885" y="868206"/>
                  <a:pt x="670208" y="868206"/>
                </a:cubicBezTo>
                <a:cubicBezTo>
                  <a:pt x="670084" y="868206"/>
                  <a:pt x="669950" y="868206"/>
                  <a:pt x="669826" y="868206"/>
                </a:cubicBezTo>
                <a:cubicBezTo>
                  <a:pt x="562956" y="866301"/>
                  <a:pt x="453323" y="865253"/>
                  <a:pt x="341785" y="865253"/>
                </a:cubicBezTo>
                <a:cubicBezTo>
                  <a:pt x="232819" y="865253"/>
                  <a:pt x="126016" y="866177"/>
                  <a:pt x="21364" y="868016"/>
                </a:cubicBezTo>
                <a:cubicBezTo>
                  <a:pt x="9687" y="868178"/>
                  <a:pt x="95" y="858833"/>
                  <a:pt x="-67" y="847156"/>
                </a:cubicBezTo>
                <a:cubicBezTo>
                  <a:pt x="-67" y="847061"/>
                  <a:pt x="-67" y="846965"/>
                  <a:pt x="-67" y="846870"/>
                </a:cubicBezTo>
                <a:lnTo>
                  <a:pt x="-67" y="20957"/>
                </a:lnTo>
                <a:cubicBezTo>
                  <a:pt x="-67" y="9280"/>
                  <a:pt x="9401" y="-188"/>
                  <a:pt x="21079" y="-188"/>
                </a:cubicBezTo>
                <a:cubicBezTo>
                  <a:pt x="21174" y="-188"/>
                  <a:pt x="21269" y="-188"/>
                  <a:pt x="21364" y="-188"/>
                </a:cubicBezTo>
                <a:cubicBezTo>
                  <a:pt x="130616" y="1717"/>
                  <a:pt x="242726" y="2765"/>
                  <a:pt x="356835" y="2765"/>
                </a:cubicBezTo>
                <a:cubicBezTo>
                  <a:pt x="463201" y="2765"/>
                  <a:pt x="567557" y="1907"/>
                  <a:pt x="669922" y="193"/>
                </a:cubicBezTo>
                <a:cubicBezTo>
                  <a:pt x="681599" y="31"/>
                  <a:pt x="691191" y="9375"/>
                  <a:pt x="691353" y="21053"/>
                </a:cubicBezTo>
                <a:cubicBezTo>
                  <a:pt x="691353" y="21148"/>
                  <a:pt x="691353" y="21243"/>
                  <a:pt x="691353" y="21338"/>
                </a:cubicBezTo>
                <a:close/>
              </a:path>
            </a:pathLst>
          </a:custGeom>
          <a:gradFill>
            <a:gsLst>
              <a:gs pos="0">
                <a:schemeClr val="accent5">
                  <a:alpha val="3000"/>
                </a:schemeClr>
              </a:gs>
              <a:gs pos="100000">
                <a:schemeClr val="accent5">
                  <a:alpha val="30000"/>
                </a:schemeClr>
              </a:gs>
            </a:gsLst>
            <a:lin ang="5400000" scaled="0"/>
          </a:gradFill>
          <a:ln w="9525" cap="flat">
            <a:gradFill>
              <a:gsLst>
                <a:gs pos="100000">
                  <a:schemeClr val="accent5">
                    <a:alpha val="0"/>
                  </a:schemeClr>
                </a:gs>
                <a:gs pos="0">
                  <a:schemeClr val="accent5">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5" name="标题"/>
          <p:cNvSpPr txBox="1"/>
          <p:nvPr>
            <p:custDataLst>
              <p:tags r:id="rId23"/>
            </p:custDataLst>
          </p:nvPr>
        </p:nvSpPr>
        <p:spPr>
          <a:xfrm>
            <a:off x="4204018" y="2703196"/>
            <a:ext cx="1524000" cy="364490"/>
          </a:xfrm>
          <a:prstGeom prst="rect">
            <a:avLst/>
          </a:prstGeom>
          <a:noFill/>
        </p:spPr>
        <p:txBody>
          <a:bodyPr wrap="square" lIns="0" tIns="0" rIns="0" bIns="0" rtlCol="0" anchor="ctr">
            <a:noAutofit/>
          </a:bodyPr>
          <a:lstStyle/>
          <a:p>
            <a:pPr algn="ctr"/>
            <a:r>
              <a:rPr lang="zh-CN" altLang="en-US" sz="1700" b="1" spc="300" dirty="0">
                <a:solidFill>
                  <a:schemeClr val="accent1"/>
                </a:solidFill>
                <a:latin typeface="微软雅黑" panose="020B0503020204020204" pitchFamily="34" charset="-122"/>
                <a:ea typeface="微软雅黑" panose="020B0503020204020204" pitchFamily="34" charset="-122"/>
                <a:sym typeface="+mn-ea"/>
              </a:rPr>
              <a:t>人工智能变革</a:t>
            </a:r>
            <a:endParaRPr lang="zh-CN" altLang="en-US" sz="1700" b="1" spc="300" dirty="0">
              <a:solidFill>
                <a:schemeClr val="accent1"/>
              </a:solidFill>
              <a:latin typeface="微软雅黑" panose="020B0503020204020204" pitchFamily="34" charset="-122"/>
              <a:ea typeface="微软雅黑" panose="020B0503020204020204" pitchFamily="34" charset="-122"/>
              <a:sym typeface="+mn-ea"/>
            </a:endParaRPr>
          </a:p>
        </p:txBody>
      </p:sp>
      <p:sp>
        <p:nvSpPr>
          <p:cNvPr id="26" name="正文"/>
          <p:cNvSpPr txBox="1"/>
          <p:nvPr>
            <p:custDataLst>
              <p:tags r:id="rId24"/>
            </p:custDataLst>
          </p:nvPr>
        </p:nvSpPr>
        <p:spPr>
          <a:xfrm>
            <a:off x="4254500" y="3194050"/>
            <a:ext cx="1504315" cy="2225040"/>
          </a:xfrm>
          <a:prstGeom prst="rect">
            <a:avLst/>
          </a:prstGeom>
          <a:noFill/>
        </p:spPr>
        <p:txBody>
          <a:bodyPr wrap="square" lIns="0" tIns="0" rIns="0" bIns="0" rtlCol="0" anchor="t" anchorCtr="0">
            <a:noAutofit/>
          </a:bodyPr>
          <a:lstStyle/>
          <a:p>
            <a:pPr marL="285750" indent="-285750" algn="l" fontAlgn="auto">
              <a:lnSpc>
                <a:spcPct val="100000"/>
              </a:lnSpc>
              <a:spcAft>
                <a:spcPts val="1000"/>
              </a:spcAft>
              <a:buFont typeface="Wingdings" panose="05000000000000000000" charset="0"/>
              <a:buChar char="Ø"/>
            </a:pPr>
            <a:r>
              <a:rPr lang="zh-CN" altLang="en-US" sz="13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深化智能赋能：</a:t>
            </a:r>
            <a:r>
              <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智能算法赋能履约全流程。</a:t>
            </a:r>
            <a:endPar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ct val="100000"/>
              </a:lnSpc>
              <a:spcAft>
                <a:spcPts val="1000"/>
              </a:spcAft>
              <a:buFont typeface="Wingdings" panose="05000000000000000000" charset="0"/>
              <a:buChar char="Ø"/>
            </a:pPr>
            <a:r>
              <a:rPr lang="zh-CN" altLang="en-US" sz="13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拓展智能应用：</a:t>
            </a:r>
            <a:r>
              <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完善智能匹配预警能力。</a:t>
            </a:r>
            <a:endPar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ct val="100000"/>
              </a:lnSpc>
              <a:spcAft>
                <a:spcPts val="1000"/>
              </a:spcAft>
              <a:buFont typeface="Wingdings" panose="05000000000000000000" charset="0"/>
              <a:buChar char="Ø"/>
            </a:pPr>
            <a:r>
              <a:rPr lang="zh-CN" altLang="en-US" sz="13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升级管控模式：</a:t>
            </a:r>
            <a:r>
              <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实现人工管控向智能管控转变</a:t>
            </a:r>
            <a:endPar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lnSpc>
                <a:spcPct val="100000"/>
              </a:lnSpc>
              <a:spcAft>
                <a:spcPts val="1000"/>
              </a:spcAft>
            </a:pPr>
            <a:endParaRPr lang="zh-CN" altLang="en-US" sz="1300" ker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Aft>
                <a:spcPts val="1000"/>
              </a:spcAft>
            </a:pPr>
            <a:endParaRPr lang="zh-CN" altLang="en-US" sz="1300" kern="0" dirty="0">
              <a:ln>
                <a:noFill/>
                <a:prstDash val="sysDot"/>
              </a:ln>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9" name="文本框 68"/>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1.1 </a:t>
            </a:r>
            <a:r>
              <a:rPr lang="zh-CN" altLang="en-US" sz="2200" b="1" dirty="0">
                <a:solidFill>
                  <a:srgbClr val="347EA0"/>
                </a:solidFill>
                <a:latin typeface="微软雅黑" panose="020B0503020204020204" pitchFamily="34" charset="-122"/>
                <a:ea typeface="微软雅黑" panose="020B0503020204020204" pitchFamily="34" charset="-122"/>
                <a:sym typeface="+mn-ea"/>
              </a:rPr>
              <a:t>新一代商城建设背景</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2" name="灯片编号占位符 1"/>
          <p:cNvSpPr>
            <a:spLocks noGrp="1"/>
          </p:cNvSpPr>
          <p:nvPr>
            <p:ph type="sldNum" sz="quarter" idx="12"/>
          </p:nvPr>
        </p:nvSpPr>
        <p:spPr>
          <a:xfrm>
            <a:off x="9046210" y="6351270"/>
            <a:ext cx="2743200" cy="365125"/>
          </a:xfrm>
        </p:spPr>
        <p:txBody>
          <a:bodyPr/>
          <a:p>
            <a:fld id="{262EB040-DE28-4918-A5AA-DE13ADD2AA52}" type="slidenum">
              <a:rPr lang="zh-CN" altLang="en-US" sz="1600" smtClean="0"/>
            </a:fld>
            <a:endParaRPr lang="zh-CN" altLang="en-US" sz="1600" smtClean="0"/>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4 </a:t>
            </a:r>
            <a:r>
              <a:rPr lang="zh-CN" altLang="en-US" sz="2200" b="1" dirty="0">
                <a:solidFill>
                  <a:srgbClr val="347EA0"/>
                </a:solidFill>
                <a:latin typeface="微软雅黑" panose="020B0503020204020204" pitchFamily="34" charset="-122"/>
                <a:ea typeface="微软雅黑" panose="020B0503020204020204" pitchFamily="34" charset="-122"/>
                <a:sym typeface="+mn-ea"/>
              </a:rPr>
              <a:t>订单管理</a:t>
            </a:r>
            <a:r>
              <a:rPr lang="en-US" altLang="zh-CN" sz="2200" b="1" dirty="0">
                <a:solidFill>
                  <a:srgbClr val="347EA0"/>
                </a:solidFill>
                <a:latin typeface="微软雅黑" panose="020B0503020204020204" pitchFamily="34" charset="-122"/>
                <a:ea typeface="微软雅黑" panose="020B0503020204020204" pitchFamily="34" charset="-122"/>
                <a:sym typeface="+mn-ea"/>
              </a:rPr>
              <a:t> </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478915"/>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物资类交易中心 - 订单管理 - 取消订单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操作：取消订单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30000"/>
              </a:lnSpc>
            </a:pPr>
            <a:endParaRPr lang="zh-CN" altLang="en-US" sz="1400" dirty="0">
              <a:solidFill>
                <a:srgbClr val="333333"/>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5192395" y="1980565"/>
            <a:ext cx="6863715" cy="4119880"/>
          </a:xfrm>
          <a:prstGeom prst="rect">
            <a:avLst/>
          </a:prstGeom>
        </p:spPr>
      </p:pic>
      <p:sp>
        <p:nvSpPr>
          <p:cNvPr id="40" name="TextBox 39"/>
          <p:cNvSpPr txBox="1"/>
          <p:nvPr>
            <p:custDataLst>
              <p:tags r:id="rId2"/>
            </p:custDataLst>
          </p:nvPr>
        </p:nvSpPr>
        <p:spPr>
          <a:xfrm flipH="1">
            <a:off x="144145" y="2107565"/>
            <a:ext cx="5135245" cy="4189095"/>
          </a:xfrm>
          <a:prstGeom prst="rect">
            <a:avLst/>
          </a:prstGeom>
          <a:solidFill>
            <a:srgbClr val="DBEEF4">
              <a:alpha val="33000"/>
            </a:srgbClr>
          </a:solidFill>
        </p:spPr>
        <p:txBody>
          <a:bodyPr wrap="square" rtlCol="0" anchor="t" anchorCtr="0">
            <a:noAutofit/>
          </a:bodyPr>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、若省公司配置订单取消需要走审批流程，此处需要选择审批流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、选择取消原因，支持补充描述，最多200字</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、上传凭证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4</a:t>
            </a:r>
            <a:r>
              <a:rPr lang="zh-CN" altLang="en-US" sz="1600" dirty="0">
                <a:solidFill>
                  <a:srgbClr val="347EA0"/>
                </a:solidFill>
                <a:latin typeface="微软雅黑" panose="020B0503020204020204" pitchFamily="34" charset="-122"/>
                <a:ea typeface="微软雅黑" panose="020B0503020204020204" pitchFamily="34" charset="-122"/>
                <a:sym typeface="+mn-ea"/>
              </a:rPr>
              <a:t>、系统自动带出申请人及联系方式，支持修改。</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5</a:t>
            </a:r>
            <a:r>
              <a:rPr lang="zh-CN" altLang="en-US" sz="1600" dirty="0">
                <a:solidFill>
                  <a:srgbClr val="347EA0"/>
                </a:solidFill>
                <a:latin typeface="微软雅黑" panose="020B0503020204020204" pitchFamily="34" charset="-122"/>
                <a:ea typeface="微软雅黑" panose="020B0503020204020204" pitchFamily="34" charset="-122"/>
                <a:sym typeface="+mn-ea"/>
              </a:rPr>
              <a:t>、提交后，生成取消单。如需审批，流转至审批人审批。否则，直接流转至供应商核定。</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4 </a:t>
            </a:r>
            <a:r>
              <a:rPr lang="zh-CN" altLang="en-US" sz="2200" b="1" dirty="0">
                <a:solidFill>
                  <a:srgbClr val="347EA0"/>
                </a:solidFill>
                <a:latin typeface="微软雅黑" panose="020B0503020204020204" pitchFamily="34" charset="-122"/>
                <a:ea typeface="微软雅黑" panose="020B0503020204020204" pitchFamily="34" charset="-122"/>
                <a:sym typeface="+mn-ea"/>
              </a:rPr>
              <a:t>订单管理</a:t>
            </a:r>
            <a:r>
              <a:rPr lang="en-US" altLang="zh-CN" sz="2200" b="1" dirty="0">
                <a:solidFill>
                  <a:srgbClr val="347EA0"/>
                </a:solidFill>
                <a:latin typeface="微软雅黑" panose="020B0503020204020204" pitchFamily="34" charset="-122"/>
                <a:ea typeface="微软雅黑" panose="020B0503020204020204" pitchFamily="34" charset="-122"/>
                <a:sym typeface="+mn-ea"/>
              </a:rPr>
              <a:t> </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 - 物资类交易中心 - 订单管理 - 退货</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操作：退货</a:t>
            </a:r>
            <a:endParaRPr lang="zh-CN" altLang="en-US" sz="1400" dirty="0">
              <a:solidFill>
                <a:srgbClr val="333333"/>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4410710" y="1665605"/>
            <a:ext cx="7240270" cy="4399280"/>
          </a:xfrm>
          <a:prstGeom prst="rect">
            <a:avLst/>
          </a:prstGeom>
        </p:spPr>
      </p:pic>
      <p:sp>
        <p:nvSpPr>
          <p:cNvPr id="40" name="TextBox 39"/>
          <p:cNvSpPr txBox="1"/>
          <p:nvPr>
            <p:custDataLst>
              <p:tags r:id="rId2"/>
            </p:custDataLst>
          </p:nvPr>
        </p:nvSpPr>
        <p:spPr>
          <a:xfrm flipH="1">
            <a:off x="281305" y="2204085"/>
            <a:ext cx="3916045" cy="3611245"/>
          </a:xfrm>
          <a:prstGeom prst="rect">
            <a:avLst/>
          </a:prstGeom>
          <a:solidFill>
            <a:srgbClr val="DBEEF4">
              <a:alpha val="33000"/>
            </a:srgbClr>
          </a:solidFill>
        </p:spPr>
        <p:txBody>
          <a:bodyPr wrap="square" rtlCol="0" anchor="t" anchorCtr="0">
            <a:noAutofit/>
          </a:bodyPr>
          <a:p>
            <a:pPr algn="l">
              <a:lnSpc>
                <a:spcPct val="150000"/>
              </a:lnSpc>
              <a:buClrTx/>
              <a:buSzTx/>
              <a:buFont typeface="Arial" panose="020B0604020202020204" pitchFamily="34" charset="0"/>
              <a:buNone/>
            </a:pPr>
            <a:r>
              <a:rPr lang="zh-CN" altLang="en-US" sz="1600" b="1" dirty="0">
                <a:solidFill>
                  <a:srgbClr val="347EA0"/>
                </a:solidFill>
                <a:latin typeface="微软雅黑" panose="020B0503020204020204" pitchFamily="34" charset="-122"/>
                <a:ea typeface="微软雅黑" panose="020B0503020204020204" pitchFamily="34" charset="-122"/>
                <a:sym typeface="+mn-ea"/>
              </a:rPr>
              <a:t>发起退货</a:t>
            </a:r>
            <a:endParaRPr lang="zh-CN" altLang="en-US" sz="1600" b="1"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选择订单中已发货且未付款的商品行项目进行退货，提交后到下个界面填写退货信息。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4 </a:t>
            </a:r>
            <a:r>
              <a:rPr lang="zh-CN" altLang="en-US" sz="2200" b="1" dirty="0">
                <a:solidFill>
                  <a:srgbClr val="347EA0"/>
                </a:solidFill>
                <a:latin typeface="微软雅黑" panose="020B0503020204020204" pitchFamily="34" charset="-122"/>
                <a:ea typeface="微软雅黑" panose="020B0503020204020204" pitchFamily="34" charset="-122"/>
                <a:sym typeface="+mn-ea"/>
              </a:rPr>
              <a:t>订单管理</a:t>
            </a:r>
            <a:r>
              <a:rPr lang="en-US" altLang="zh-CN" sz="2200" b="1" dirty="0">
                <a:solidFill>
                  <a:srgbClr val="347EA0"/>
                </a:solidFill>
                <a:latin typeface="微软雅黑" panose="020B0503020204020204" pitchFamily="34" charset="-122"/>
                <a:ea typeface="微软雅黑" panose="020B0503020204020204" pitchFamily="34" charset="-122"/>
                <a:sym typeface="+mn-ea"/>
              </a:rPr>
              <a:t> </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64008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 - 物资类交易中心 - 订单管理 - 退货</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操作：退货</a:t>
            </a:r>
            <a:endParaRPr lang="zh-CN" altLang="en-US" sz="1400" dirty="0">
              <a:solidFill>
                <a:srgbClr val="333333"/>
              </a:solidFill>
              <a:latin typeface="微软雅黑" panose="020B0503020204020204" pitchFamily="34" charset="-122"/>
              <a:ea typeface="微软雅黑" panose="020B0503020204020204" pitchFamily="34" charset="-122"/>
              <a:sym typeface="+mn-ea"/>
            </a:endParaRPr>
          </a:p>
        </p:txBody>
      </p:sp>
      <p:sp>
        <p:nvSpPr>
          <p:cNvPr id="166"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4584065" y="1179195"/>
            <a:ext cx="7067550" cy="5097145"/>
          </a:xfrm>
          <a:prstGeom prst="rect">
            <a:avLst/>
          </a:prstGeom>
        </p:spPr>
      </p:pic>
      <p:sp>
        <p:nvSpPr>
          <p:cNvPr id="40" name="TextBox 39"/>
          <p:cNvSpPr txBox="1"/>
          <p:nvPr>
            <p:custDataLst>
              <p:tags r:id="rId2"/>
            </p:custDataLst>
          </p:nvPr>
        </p:nvSpPr>
        <p:spPr>
          <a:xfrm flipH="1">
            <a:off x="377825" y="2050415"/>
            <a:ext cx="4003675" cy="4225925"/>
          </a:xfrm>
          <a:prstGeom prst="rect">
            <a:avLst/>
          </a:prstGeom>
          <a:solidFill>
            <a:srgbClr val="DBEEF4">
              <a:alpha val="33000"/>
            </a:srgbClr>
          </a:solidFill>
        </p:spPr>
        <p:txBody>
          <a:bodyPr wrap="square" rtlCol="0" anchor="t" anchorCtr="0">
            <a:noAutofit/>
          </a:bodyPr>
          <a:p>
            <a:pPr algn="l">
              <a:lnSpc>
                <a:spcPct val="150000"/>
              </a:lnSpc>
              <a:buClrTx/>
              <a:buSzTx/>
              <a:buFont typeface="Arial" panose="020B0604020202020204" pitchFamily="34" charset="0"/>
              <a:buNone/>
            </a:pPr>
            <a:r>
              <a:rPr lang="zh-CN" altLang="en-US" sz="1600" b="1" dirty="0">
                <a:solidFill>
                  <a:srgbClr val="347EA0"/>
                </a:solidFill>
                <a:latin typeface="微软雅黑" panose="020B0503020204020204" pitchFamily="34" charset="-122"/>
                <a:ea typeface="微软雅黑" panose="020B0503020204020204" pitchFamily="34" charset="-122"/>
                <a:sym typeface="+mn-ea"/>
              </a:rPr>
              <a:t>填写退货信息</a:t>
            </a:r>
            <a:r>
              <a:rPr lang="en-US" altLang="zh-CN" sz="1600" b="1" dirty="0">
                <a:solidFill>
                  <a:srgbClr val="347EA0"/>
                </a:solidFill>
                <a:latin typeface="微软雅黑" panose="020B0503020204020204" pitchFamily="34" charset="-122"/>
                <a:ea typeface="微软雅黑" panose="020B0503020204020204" pitchFamily="34" charset="-122"/>
                <a:sym typeface="+mn-ea"/>
              </a:rPr>
              <a:t> </a:t>
            </a:r>
            <a:endParaRPr lang="en-US" altLang="zh-CN" sz="1600" b="1"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、如省公司配置退货需要走审批流程，此处选择审批流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、填写退货原因及详细说明，可上传凭证图片。</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、系统自动带出申请人及联系方式，支持修改。</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4</a:t>
            </a:r>
            <a:r>
              <a:rPr lang="zh-CN" altLang="en-US" sz="1600" dirty="0">
                <a:solidFill>
                  <a:srgbClr val="347EA0"/>
                </a:solidFill>
                <a:latin typeface="微软雅黑" panose="020B0503020204020204" pitchFamily="34" charset="-122"/>
                <a:ea typeface="微软雅黑" panose="020B0503020204020204" pitchFamily="34" charset="-122"/>
                <a:sym typeface="+mn-ea"/>
              </a:rPr>
              <a:t>、提交后，生成退货单。如需审批，流转至审批人审批。否则，直接流转至供应商核定。</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收货管理</a:t>
            </a:r>
            <a:endPar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1" name="矩形 20"/>
          <p:cNvSpPr/>
          <p:nvPr/>
        </p:nvSpPr>
        <p:spPr>
          <a:xfrm>
            <a:off x="11382703" y="234079"/>
            <a:ext cx="545431" cy="455731"/>
          </a:xfrm>
          <a:prstGeom prst="rect">
            <a:avLst/>
          </a:prstGeom>
          <a:solidFill>
            <a:srgbClr val="006E6A"/>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05</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
        <p:nvSpPr>
          <p:cNvPr id="29" name="文本框 28"/>
          <p:cNvSpPr txBox="1"/>
          <p:nvPr>
            <p:custDataLst>
              <p:tags r:id="rId1"/>
            </p:custDataLst>
          </p:nvPr>
        </p:nvSpPr>
        <p:spPr>
          <a:xfrm>
            <a:off x="6563360" y="4574540"/>
            <a:ext cx="3069590" cy="1198880"/>
          </a:xfrm>
          <a:prstGeom prst="rect">
            <a:avLst/>
          </a:prstGeom>
          <a:noFill/>
        </p:spPr>
        <p:txBody>
          <a:bodyPr wrap="square" rtlCol="0" anchor="t">
            <a:spAutoFit/>
          </a:bodyPr>
          <a:p>
            <a:pPr indent="0" algn="l">
              <a:buClrTx/>
              <a:buSzTx/>
              <a:buFont typeface="Wingdings" panose="05000000000000000000" charset="0"/>
              <a:buNone/>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扫码签收</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 </a:t>
            </a:r>
            <a:r>
              <a:rPr lang="zh-CN" altLang="en-US" sz="2200" b="1" dirty="0">
                <a:solidFill>
                  <a:srgbClr val="347EA0"/>
                </a:solidFill>
                <a:latin typeface="微软雅黑" panose="020B0503020204020204" pitchFamily="34" charset="-122"/>
                <a:ea typeface="微软雅黑" panose="020B0503020204020204" pitchFamily="34" charset="-122"/>
                <a:sym typeface="+mn-ea"/>
              </a:rPr>
              <a:t>扫码签收</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路径：移动端</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sz="1600" dirty="0">
                <a:solidFill>
                  <a:srgbClr val="347EA0"/>
                </a:solidFill>
                <a:latin typeface="微软雅黑" panose="020B0503020204020204" pitchFamily="34" charset="-122"/>
                <a:ea typeface="微软雅黑" panose="020B0503020204020204" pitchFamily="34" charset="-122"/>
                <a:sym typeface="+mn-ea"/>
              </a:rPr>
              <a:t>首页</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扫一扫</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搜一搜</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用户：收货人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操作：扫码签收，选择签收物资</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347980" y="2201545"/>
            <a:ext cx="3826510" cy="350012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登录e选购APP，首页点击【扫一扫】按钮，对准到货交接单右上角二维码，系统识别出收货信息，同时支持点击扫描框下【搜一搜】按钮，通过单号搜索查询收货数据，待签收列表页勾选已到货商品，对于分批发货的行项目，可选择对应发货批次数量，点击【确认签收】按钮，进入凭证上传页面</a:t>
            </a:r>
            <a:r>
              <a:rPr lang="zh-CN" altLang="en-US"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4751705" y="1553845"/>
            <a:ext cx="3086100" cy="3055620"/>
          </a:xfrm>
          <a:prstGeom prst="rect">
            <a:avLst/>
          </a:prstGeom>
        </p:spPr>
      </p:pic>
      <p:pic>
        <p:nvPicPr>
          <p:cNvPr id="9" name="图片 8"/>
          <p:cNvPicPr>
            <a:picLocks noChangeAspect="1"/>
          </p:cNvPicPr>
          <p:nvPr/>
        </p:nvPicPr>
        <p:blipFill>
          <a:blip r:embed="rId3"/>
          <a:stretch>
            <a:fillRect/>
          </a:stretch>
        </p:blipFill>
        <p:spPr>
          <a:xfrm>
            <a:off x="8415020" y="996315"/>
            <a:ext cx="2936875" cy="5360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 </a:t>
            </a:r>
            <a:r>
              <a:rPr lang="zh-CN" altLang="en-US" sz="2200" b="1" dirty="0">
                <a:solidFill>
                  <a:srgbClr val="347EA0"/>
                </a:solidFill>
                <a:latin typeface="微软雅黑" panose="020B0503020204020204" pitchFamily="34" charset="-122"/>
                <a:ea typeface="微软雅黑" panose="020B0503020204020204" pitchFamily="34" charset="-122"/>
                <a:sym typeface="+mn-ea"/>
              </a:rPr>
              <a:t>扫码签收</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555865" cy="156845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路径：移动端</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sz="1600" dirty="0">
                <a:solidFill>
                  <a:srgbClr val="347EA0"/>
                </a:solidFill>
                <a:latin typeface="微软雅黑" panose="020B0503020204020204" pitchFamily="34" charset="-122"/>
                <a:ea typeface="微软雅黑" panose="020B0503020204020204" pitchFamily="34" charset="-122"/>
                <a:sym typeface="+mn-ea"/>
              </a:rPr>
              <a:t>首页</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扫一扫</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搜一搜</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待签收列表</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上传凭证</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用户：收货人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操作：上传收货凭证</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81940" y="2362200"/>
            <a:ext cx="3791585" cy="3502025"/>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系统根据用户当前位置和下单时标记的收货地址进行电子围栏校验，并根据电子围栏管控情况进行阻断和提醒；用户上传货物交接单，对于开启行项目收货的采购单位，支持按行项目上传签收商品图片，集成单位在本页面维护</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信息。</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8" name="图片 7"/>
          <p:cNvPicPr>
            <a:picLocks noChangeAspect="1"/>
          </p:cNvPicPr>
          <p:nvPr/>
        </p:nvPicPr>
        <p:blipFill>
          <a:blip r:embed="rId2"/>
          <a:stretch>
            <a:fillRect/>
          </a:stretch>
        </p:blipFill>
        <p:spPr>
          <a:xfrm>
            <a:off x="4525010" y="803275"/>
            <a:ext cx="3228340" cy="5311140"/>
          </a:xfrm>
          <a:prstGeom prst="rect">
            <a:avLst/>
          </a:prstGeom>
        </p:spPr>
      </p:pic>
      <p:pic>
        <p:nvPicPr>
          <p:cNvPr id="10" name="图片 9"/>
          <p:cNvPicPr>
            <a:picLocks noChangeAspect="1"/>
          </p:cNvPicPr>
          <p:nvPr/>
        </p:nvPicPr>
        <p:blipFill>
          <a:blip r:embed="rId3"/>
          <a:stretch>
            <a:fillRect/>
          </a:stretch>
        </p:blipFill>
        <p:spPr>
          <a:xfrm>
            <a:off x="8001000" y="1710690"/>
            <a:ext cx="3297555" cy="4527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 </a:t>
            </a:r>
            <a:r>
              <a:rPr lang="zh-CN" altLang="en-US" sz="2200" b="1" dirty="0">
                <a:solidFill>
                  <a:srgbClr val="347EA0"/>
                </a:solidFill>
                <a:latin typeface="微软雅黑" panose="020B0503020204020204" pitchFamily="34" charset="-122"/>
                <a:ea typeface="微软雅黑" panose="020B0503020204020204" pitchFamily="34" charset="-122"/>
                <a:sym typeface="+mn-ea"/>
              </a:rPr>
              <a:t>扫码签收</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555865" cy="156845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路径：移动端</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sz="1600" dirty="0">
                <a:solidFill>
                  <a:srgbClr val="347EA0"/>
                </a:solidFill>
                <a:latin typeface="微软雅黑" panose="020B0503020204020204" pitchFamily="34" charset="-122"/>
                <a:ea typeface="微软雅黑" panose="020B0503020204020204" pitchFamily="34" charset="-122"/>
                <a:sym typeface="+mn-ea"/>
              </a:rPr>
              <a:t>首页</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扫一扫</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搜一搜</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待签收列表</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上传凭证</a:t>
            </a:r>
            <a:r>
              <a:rPr lang="en-US" altLang="zh-CN" sz="1600" dirty="0">
                <a:solidFill>
                  <a:srgbClr val="347EA0"/>
                </a:solidFill>
                <a:latin typeface="微软雅黑" panose="020B0503020204020204" pitchFamily="34" charset="-122"/>
                <a:ea typeface="微软雅黑" panose="020B0503020204020204" pitchFamily="34" charset="-122"/>
                <a:sym typeface="+mn-ea"/>
              </a:rPr>
              <a:t>-AI</a:t>
            </a:r>
            <a:r>
              <a:rPr lang="zh-CN" altLang="en-US" sz="1600" dirty="0">
                <a:solidFill>
                  <a:srgbClr val="347EA0"/>
                </a:solidFill>
                <a:latin typeface="微软雅黑" panose="020B0503020204020204" pitchFamily="34" charset="-122"/>
                <a:ea typeface="微软雅黑" panose="020B0503020204020204" pitchFamily="34" charset="-122"/>
                <a:sym typeface="+mn-ea"/>
              </a:rPr>
              <a:t>核查</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用户：收货人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操作：上传收货凭证</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系统核查图片</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60350" y="2471420"/>
            <a:ext cx="4161790" cy="397764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采购单位可按工厂维度开启收货</a:t>
            </a:r>
            <a:r>
              <a:rPr lang="en-US" altLang="zh-CN" sz="1600" dirty="0">
                <a:solidFill>
                  <a:srgbClr val="347EA0"/>
                </a:solidFill>
                <a:latin typeface="微软雅黑" panose="020B0503020204020204" pitchFamily="34" charset="-122"/>
                <a:ea typeface="微软雅黑" panose="020B0503020204020204" pitchFamily="34" charset="-122"/>
                <a:sym typeface="+mn-ea"/>
              </a:rPr>
              <a:t>AI</a:t>
            </a:r>
            <a:r>
              <a:rPr lang="zh-CN" altLang="en-US" sz="1600" dirty="0">
                <a:solidFill>
                  <a:srgbClr val="347EA0"/>
                </a:solidFill>
                <a:latin typeface="微软雅黑" panose="020B0503020204020204" pitchFamily="34" charset="-122"/>
                <a:ea typeface="微软雅黑" panose="020B0503020204020204" pitchFamily="34" charset="-122"/>
                <a:sym typeface="+mn-ea"/>
              </a:rPr>
              <a:t>核查，系统对单据图片核查签字盖章，对货物图片核查下单商品一致性，并根据管控情况对</a:t>
            </a:r>
            <a:r>
              <a:rPr lang="en-US" altLang="zh-CN" sz="1600" dirty="0">
                <a:solidFill>
                  <a:srgbClr val="347EA0"/>
                </a:solidFill>
                <a:latin typeface="微软雅黑" panose="020B0503020204020204" pitchFamily="34" charset="-122"/>
                <a:ea typeface="微软雅黑" panose="020B0503020204020204" pitchFamily="34" charset="-122"/>
                <a:sym typeface="+mn-ea"/>
              </a:rPr>
              <a:t>AI</a:t>
            </a:r>
            <a:r>
              <a:rPr lang="zh-CN" altLang="en-US" sz="1600" dirty="0">
                <a:solidFill>
                  <a:srgbClr val="347EA0"/>
                </a:solidFill>
                <a:latin typeface="微软雅黑" panose="020B0503020204020204" pitchFamily="34" charset="-122"/>
                <a:ea typeface="微软雅黑" panose="020B0503020204020204" pitchFamily="34" charset="-122"/>
                <a:sym typeface="+mn-ea"/>
              </a:rPr>
              <a:t>核查结果进行阻断和提醒，所有行项目图片上传后返回上传凭证页面，点击确认签收按钮，提交扫码收货。</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5027930" y="889635"/>
            <a:ext cx="2827020" cy="5570220"/>
          </a:xfrm>
          <a:prstGeom prst="rect">
            <a:avLst/>
          </a:prstGeom>
        </p:spPr>
      </p:pic>
      <p:pic>
        <p:nvPicPr>
          <p:cNvPr id="5" name="图片 4"/>
          <p:cNvPicPr>
            <a:picLocks noChangeAspect="1"/>
          </p:cNvPicPr>
          <p:nvPr/>
        </p:nvPicPr>
        <p:blipFill>
          <a:blip r:embed="rId3"/>
          <a:stretch>
            <a:fillRect/>
          </a:stretch>
        </p:blipFill>
        <p:spPr>
          <a:xfrm>
            <a:off x="8188325" y="827405"/>
            <a:ext cx="2796540" cy="5615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 </a:t>
            </a:r>
            <a:r>
              <a:rPr lang="zh-CN" altLang="en-US" sz="2200" b="1" dirty="0">
                <a:solidFill>
                  <a:srgbClr val="347EA0"/>
                </a:solidFill>
                <a:latin typeface="微软雅黑" panose="020B0503020204020204" pitchFamily="34" charset="-122"/>
                <a:ea typeface="微软雅黑" panose="020B0503020204020204" pitchFamily="34" charset="-122"/>
                <a:sym typeface="+mn-ea"/>
              </a:rPr>
              <a:t>扫码签收</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路径：移动端</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我的</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切换新版</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远程签收</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用户：采购单位远程签收人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操作：远程签收审批</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60985" y="2188845"/>
            <a:ext cx="2948305" cy="397764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sz="1600" dirty="0">
                <a:solidFill>
                  <a:srgbClr val="347EA0"/>
                </a:solidFill>
                <a:latin typeface="微软雅黑" panose="020B0503020204020204" pitchFamily="34" charset="-122"/>
                <a:ea typeface="微软雅黑" panose="020B0503020204020204" pitchFamily="34" charset="-122"/>
                <a:sym typeface="+mn-ea"/>
              </a:rPr>
              <a:t>用户进入我的页面，点击切换新版按钮，点击远程签收入口，对扫码签收数据进行审批操作，</a:t>
            </a:r>
            <a:r>
              <a:rPr lang="zh-CN" sz="1600" dirty="0">
                <a:solidFill>
                  <a:srgbClr val="347EA0"/>
                </a:solidFill>
                <a:latin typeface="微软雅黑" panose="020B0503020204020204" pitchFamily="34" charset="-122"/>
                <a:ea typeface="微软雅黑" panose="020B0503020204020204" pitchFamily="34" charset="-122"/>
                <a:sym typeface="+mn-ea"/>
              </a:rPr>
              <a:t>收货人同时具备远程签收权限，默认审批通过；不具备远程签收权限，根据审批流配置流转到相关远程签收人审批</a:t>
            </a:r>
            <a:r>
              <a:rPr lang="zh-CN" sz="1600" dirty="0">
                <a:solidFill>
                  <a:srgbClr val="347EA0"/>
                </a:solidFill>
                <a:latin typeface="微软雅黑" panose="020B0503020204020204" pitchFamily="34" charset="-122"/>
                <a:ea typeface="微软雅黑" panose="020B0503020204020204" pitchFamily="34" charset="-122"/>
                <a:sym typeface="+mn-ea"/>
              </a:rPr>
              <a:t>。</a:t>
            </a:r>
            <a:endParaRPr 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3376930" y="1160145"/>
            <a:ext cx="3018155" cy="5496560"/>
          </a:xfrm>
          <a:prstGeom prst="rect">
            <a:avLst/>
          </a:prstGeom>
        </p:spPr>
      </p:pic>
      <p:pic>
        <p:nvPicPr>
          <p:cNvPr id="7" name="图片 6"/>
          <p:cNvPicPr>
            <a:picLocks noChangeAspect="1"/>
          </p:cNvPicPr>
          <p:nvPr/>
        </p:nvPicPr>
        <p:blipFill>
          <a:blip r:embed="rId3"/>
          <a:stretch>
            <a:fillRect/>
          </a:stretch>
        </p:blipFill>
        <p:spPr>
          <a:xfrm>
            <a:off x="6395085" y="964565"/>
            <a:ext cx="2743200" cy="5189220"/>
          </a:xfrm>
          <a:prstGeom prst="rect">
            <a:avLst/>
          </a:prstGeom>
        </p:spPr>
      </p:pic>
      <p:pic>
        <p:nvPicPr>
          <p:cNvPr id="8" name="图片 7"/>
          <p:cNvPicPr>
            <a:picLocks noChangeAspect="1"/>
          </p:cNvPicPr>
          <p:nvPr/>
        </p:nvPicPr>
        <p:blipFill>
          <a:blip r:embed="rId4"/>
          <a:stretch>
            <a:fillRect/>
          </a:stretch>
        </p:blipFill>
        <p:spPr>
          <a:xfrm>
            <a:off x="9236075" y="1030605"/>
            <a:ext cx="2834640" cy="5135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 </a:t>
            </a:r>
            <a:r>
              <a:rPr lang="zh-CN" altLang="en-US" sz="2200" b="1" dirty="0">
                <a:solidFill>
                  <a:srgbClr val="347EA0"/>
                </a:solidFill>
                <a:latin typeface="微软雅黑" panose="020B0503020204020204" pitchFamily="34" charset="-122"/>
                <a:ea typeface="微软雅黑" panose="020B0503020204020204" pitchFamily="34" charset="-122"/>
                <a:sym typeface="+mn-ea"/>
              </a:rPr>
              <a:t>扫码签收</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路径：移动端</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我的</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切换新版</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扫码签收</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用户：采购单位收货人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操作：查看扫码签收数据</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398780" y="2210435"/>
            <a:ext cx="2470785" cy="397764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sz="1600" dirty="0">
                <a:solidFill>
                  <a:srgbClr val="347EA0"/>
                </a:solidFill>
                <a:latin typeface="微软雅黑" panose="020B0503020204020204" pitchFamily="34" charset="-122"/>
                <a:ea typeface="微软雅黑" panose="020B0503020204020204" pitchFamily="34" charset="-122"/>
                <a:sym typeface="+mn-ea"/>
              </a:rPr>
              <a:t>用户进入我的页面，点击切换新版按钮，点击扫码签收入口，查询已操作过的扫码签收数据，对于扫码签收审批拒绝和入库失败的数据支持重新提交</a:t>
            </a:r>
            <a:r>
              <a:rPr lang="zh-CN" altLang="en-US"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3003550" y="1197610"/>
            <a:ext cx="3018155" cy="5496560"/>
          </a:xfrm>
          <a:prstGeom prst="rect">
            <a:avLst/>
          </a:prstGeom>
        </p:spPr>
      </p:pic>
      <p:pic>
        <p:nvPicPr>
          <p:cNvPr id="2" name="图片 1"/>
          <p:cNvPicPr>
            <a:picLocks noChangeAspect="1"/>
          </p:cNvPicPr>
          <p:nvPr/>
        </p:nvPicPr>
        <p:blipFill>
          <a:blip r:embed="rId3"/>
          <a:stretch>
            <a:fillRect/>
          </a:stretch>
        </p:blipFill>
        <p:spPr>
          <a:xfrm>
            <a:off x="6155690" y="806450"/>
            <a:ext cx="3072765" cy="5653405"/>
          </a:xfrm>
          <a:prstGeom prst="rect">
            <a:avLst/>
          </a:prstGeom>
        </p:spPr>
      </p:pic>
      <p:pic>
        <p:nvPicPr>
          <p:cNvPr id="5" name="图片 4"/>
          <p:cNvPicPr>
            <a:picLocks noChangeAspect="1"/>
          </p:cNvPicPr>
          <p:nvPr/>
        </p:nvPicPr>
        <p:blipFill>
          <a:blip r:embed="rId4"/>
          <a:stretch>
            <a:fillRect/>
          </a:stretch>
        </p:blipFill>
        <p:spPr>
          <a:xfrm>
            <a:off x="9264015" y="1114425"/>
            <a:ext cx="2898140" cy="5344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 </a:t>
            </a:r>
            <a:r>
              <a:rPr lang="zh-CN" altLang="en-US" sz="2200" b="1" dirty="0">
                <a:solidFill>
                  <a:srgbClr val="347EA0"/>
                </a:solidFill>
                <a:latin typeface="微软雅黑" panose="020B0503020204020204" pitchFamily="34" charset="-122"/>
                <a:ea typeface="微软雅黑" panose="020B0503020204020204" pitchFamily="34" charset="-122"/>
                <a:sym typeface="+mn-ea"/>
              </a:rPr>
              <a:t>扫码签收</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555865" cy="156845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路径：移动端</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我的</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切换新版</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扫码签收</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重新入库</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用户：采购单位远收货人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操作：对冲销的行项目操作重新入库</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377825" y="2384425"/>
            <a:ext cx="3735070" cy="397764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sz="1600" dirty="0">
                <a:solidFill>
                  <a:srgbClr val="347EA0"/>
                </a:solidFill>
                <a:latin typeface="微软雅黑" panose="020B0503020204020204" pitchFamily="34" charset="-122"/>
                <a:ea typeface="微软雅黑" panose="020B0503020204020204" pitchFamily="34" charset="-122"/>
                <a:sym typeface="+mn-ea"/>
              </a:rPr>
              <a:t>扫码签收列表切换到重新入库页签，对于</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入库冲销的数据，点击重新入库按钮，将已冲销未退货的数据再次推送</a:t>
            </a:r>
            <a:r>
              <a:rPr lang="en-US" altLang="zh-CN" sz="1600" dirty="0">
                <a:solidFill>
                  <a:srgbClr val="347EA0"/>
                </a:solidFill>
                <a:latin typeface="微软雅黑" panose="020B0503020204020204" pitchFamily="34" charset="-122"/>
                <a:ea typeface="微软雅黑" panose="020B0503020204020204" pitchFamily="34" charset="-122"/>
                <a:sym typeface="+mn-ea"/>
              </a:rPr>
              <a:t>ERP</a:t>
            </a:r>
            <a:r>
              <a:rPr lang="zh-CN" altLang="en-US" sz="1600" dirty="0">
                <a:solidFill>
                  <a:srgbClr val="347EA0"/>
                </a:solidFill>
                <a:latin typeface="微软雅黑" panose="020B0503020204020204" pitchFamily="34" charset="-122"/>
                <a:ea typeface="微软雅黑" panose="020B0503020204020204" pitchFamily="34" charset="-122"/>
                <a:sym typeface="+mn-ea"/>
              </a:rPr>
              <a:t>入库。</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2"/>
          <a:stretch>
            <a:fillRect/>
          </a:stretch>
        </p:blipFill>
        <p:spPr>
          <a:xfrm>
            <a:off x="4518660" y="923925"/>
            <a:ext cx="3002280" cy="5501640"/>
          </a:xfrm>
          <a:prstGeom prst="rect">
            <a:avLst/>
          </a:prstGeom>
        </p:spPr>
      </p:pic>
      <p:pic>
        <p:nvPicPr>
          <p:cNvPr id="8" name="图片 7"/>
          <p:cNvPicPr>
            <a:picLocks noChangeAspect="1"/>
          </p:cNvPicPr>
          <p:nvPr/>
        </p:nvPicPr>
        <p:blipFill>
          <a:blip r:embed="rId3"/>
          <a:stretch>
            <a:fillRect/>
          </a:stretch>
        </p:blipFill>
        <p:spPr>
          <a:xfrm>
            <a:off x="7837805" y="887095"/>
            <a:ext cx="3041650" cy="5583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60985" y="66040"/>
            <a:ext cx="8434705" cy="612775"/>
          </a:xfrm>
          <a:prstGeom prst="rect">
            <a:avLst/>
          </a:prstGeom>
        </p:spPr>
        <p:txBody>
          <a:bodyPr wrap="square" lIns="121917" tIns="60958" rIns="121917" bIns="60958">
            <a:spAutoFit/>
          </a:bodyPr>
          <a:lstStyle/>
          <a:p>
            <a:pPr algn="l" eaLnBrk="0" fontAlgn="base" hangingPunct="0">
              <a:buClrTx/>
              <a:buSzTx/>
              <a:buFontTx/>
            </a:pPr>
            <a:r>
              <a:rPr lang="en-US" altLang="zh-CN" sz="3200" b="1" dirty="0">
                <a:solidFill>
                  <a:schemeClr val="bg1"/>
                </a:solidFill>
                <a:latin typeface="微软雅黑" panose="020B0503020204020204" pitchFamily="34" charset="-122"/>
                <a:ea typeface="微软雅黑" panose="020B0503020204020204" pitchFamily="34" charset="-122"/>
                <a:sym typeface="+mn-ea"/>
              </a:rPr>
              <a:t>2.1.</a:t>
            </a:r>
            <a:r>
              <a:rPr lang="zh-CN" altLang="en-US" sz="3200" b="1" dirty="0">
                <a:solidFill>
                  <a:schemeClr val="bg1"/>
                </a:solidFill>
                <a:latin typeface="微软雅黑" panose="020B0503020204020204" pitchFamily="34" charset="-122"/>
                <a:ea typeface="微软雅黑" panose="020B0503020204020204" pitchFamily="34" charset="-122"/>
                <a:sym typeface="+mn-ea"/>
              </a:rPr>
              <a:t>核心亮点</a:t>
            </a: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p:txBody>
      </p:sp>
      <p:grpSp>
        <p:nvGrpSpPr>
          <p:cNvPr id="68" name="组合 67"/>
          <p:cNvGrpSpPr/>
          <p:nvPr/>
        </p:nvGrpSpPr>
        <p:grpSpPr>
          <a:xfrm>
            <a:off x="650240" y="1877060"/>
            <a:ext cx="11188700" cy="4857115"/>
            <a:chOff x="397" y="1454"/>
            <a:chExt cx="18504" cy="9278"/>
          </a:xfrm>
        </p:grpSpPr>
        <p:sp>
          <p:nvSpPr>
            <p:cNvPr id="46" name="圆角矩形 45"/>
            <p:cNvSpPr/>
            <p:nvPr/>
          </p:nvSpPr>
          <p:spPr>
            <a:xfrm>
              <a:off x="397" y="1659"/>
              <a:ext cx="5597" cy="9073"/>
            </a:xfrm>
            <a:prstGeom prst="roundRect">
              <a:avLst>
                <a:gd name="adj" fmla="val 3014"/>
              </a:avLst>
            </a:prstGeom>
            <a:solidFill>
              <a:srgbClr val="EAF4FC">
                <a:alpha val="60000"/>
              </a:srgbClr>
            </a:solidFill>
            <a:ln w="12700">
              <a:solidFill>
                <a:srgbClr val="0FB49C"/>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pPr>
              <a:endParaRPr lang="zh-CN" altLang="en-US"/>
            </a:p>
          </p:txBody>
        </p:sp>
        <p:sp>
          <p:nvSpPr>
            <p:cNvPr id="88" name="圆角矩形 87"/>
            <p:cNvSpPr/>
            <p:nvPr/>
          </p:nvSpPr>
          <p:spPr>
            <a:xfrm>
              <a:off x="8010" y="1659"/>
              <a:ext cx="10853" cy="8798"/>
            </a:xfrm>
            <a:prstGeom prst="roundRect">
              <a:avLst>
                <a:gd name="adj" fmla="val 3014"/>
              </a:avLst>
            </a:prstGeom>
            <a:solidFill>
              <a:srgbClr val="EAF4FC">
                <a:alpha val="60000"/>
              </a:srgbClr>
            </a:solidFill>
            <a:ln w="12700">
              <a:solidFill>
                <a:srgbClr val="3397E4"/>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0" name="圆角矩形 119"/>
            <p:cNvSpPr/>
            <p:nvPr/>
          </p:nvSpPr>
          <p:spPr>
            <a:xfrm>
              <a:off x="16658" y="2289"/>
              <a:ext cx="1992" cy="4596"/>
            </a:xfrm>
            <a:prstGeom prst="roundRect">
              <a:avLst>
                <a:gd name="adj" fmla="val 3014"/>
              </a:avLst>
            </a:prstGeom>
            <a:solidFill>
              <a:srgbClr val="EAF4FC">
                <a:alpha val="60000"/>
              </a:srgbClr>
            </a:solidFill>
            <a:ln w="12700">
              <a:solidFill>
                <a:srgbClr val="3397E4"/>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9" name="圆角矩形 118"/>
            <p:cNvSpPr/>
            <p:nvPr/>
          </p:nvSpPr>
          <p:spPr>
            <a:xfrm>
              <a:off x="8724" y="2266"/>
              <a:ext cx="7851" cy="4620"/>
            </a:xfrm>
            <a:prstGeom prst="roundRect">
              <a:avLst>
                <a:gd name="adj" fmla="val 3014"/>
              </a:avLst>
            </a:prstGeom>
            <a:solidFill>
              <a:srgbClr val="EAF4FC">
                <a:alpha val="60000"/>
              </a:srgbClr>
            </a:solidFill>
            <a:ln w="12700">
              <a:solidFill>
                <a:srgbClr val="3397E4"/>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9" name="圆角矩形 78"/>
            <p:cNvSpPr/>
            <p:nvPr/>
          </p:nvSpPr>
          <p:spPr>
            <a:xfrm>
              <a:off x="619" y="2289"/>
              <a:ext cx="5168" cy="3477"/>
            </a:xfrm>
            <a:prstGeom prst="roundRect">
              <a:avLst>
                <a:gd name="adj" fmla="val 3014"/>
              </a:avLst>
            </a:prstGeom>
            <a:noFill/>
            <a:ln w="12700">
              <a:solidFill>
                <a:srgbClr val="0FB49C"/>
              </a:solidFill>
            </a:ln>
            <a:extLst>
              <a:ext uri="{909E8E84-426E-40DD-AFC4-6F175D3DCCD1}">
                <a14:hiddenFill xmlns:a14="http://schemas.microsoft.com/office/drawing/2010/main">
                  <a:solidFill>
                    <a:srgbClr val="E7F7F5">
                      <a:alpha val="50000"/>
                    </a:srgb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55"/>
            <p:cNvSpPr/>
            <p:nvPr userDrawn="1"/>
          </p:nvSpPr>
          <p:spPr>
            <a:xfrm>
              <a:off x="1330" y="2055"/>
              <a:ext cx="3945" cy="443"/>
            </a:xfrm>
            <a:prstGeom prst="roundRect">
              <a:avLst>
                <a:gd name="adj" fmla="val 50000"/>
              </a:avLst>
            </a:prstGeom>
            <a:solidFill>
              <a:srgbClr val="0FB49C"/>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零星物资选购专区</a:t>
              </a:r>
              <a:endPar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grpSp>
          <p:nvGrpSpPr>
            <p:cNvPr id="19" name="组合 18"/>
            <p:cNvGrpSpPr/>
            <p:nvPr/>
          </p:nvGrpSpPr>
          <p:grpSpPr>
            <a:xfrm>
              <a:off x="730" y="3106"/>
              <a:ext cx="1682" cy="1583"/>
              <a:chOff x="820" y="2685"/>
              <a:chExt cx="1761" cy="1451"/>
            </a:xfrm>
          </p:grpSpPr>
          <p:sp>
            <p:nvSpPr>
              <p:cNvPr id="59" name="矩形 55"/>
              <p:cNvSpPr/>
              <p:nvPr userDrawn="1"/>
            </p:nvSpPr>
            <p:spPr>
              <a:xfrm>
                <a:off x="825" y="2690"/>
                <a:ext cx="1756" cy="1446"/>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buSzTx/>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sym typeface="+mn-ea"/>
                  </a:rPr>
                  <a:t>选购下单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ctr" fontAlgn="auto">
                  <a:lnSpc>
                    <a:spcPct val="100000"/>
                  </a:lnSpc>
                  <a:buSzTx/>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收货</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矩形 51"/>
              <p:cNvSpPr/>
              <p:nvPr/>
            </p:nvSpPr>
            <p:spPr>
              <a:xfrm>
                <a:off x="820" y="2685"/>
                <a:ext cx="1760" cy="419"/>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采购端</a:t>
                </a:r>
                <a:r>
                  <a:rPr lang="en-US" altLang="zh-CN" sz="1000" b="1">
                    <a:latin typeface="微软雅黑" panose="020B0503020204020204" pitchFamily="34" charset="-122"/>
                    <a:ea typeface="微软雅黑" panose="020B0503020204020204" pitchFamily="34" charset="-122"/>
                  </a:rPr>
                  <a:t>(</a:t>
                </a:r>
                <a:r>
                  <a:rPr lang="zh-CN" altLang="en-US" sz="1000" b="1">
                    <a:latin typeface="微软雅黑" panose="020B0503020204020204" pitchFamily="34" charset="-122"/>
                    <a:ea typeface="微软雅黑" panose="020B0503020204020204" pitchFamily="34" charset="-122"/>
                  </a:rPr>
                  <a:t>内</a:t>
                </a:r>
                <a:r>
                  <a:rPr lang="en-US" altLang="zh-CN" sz="1000" b="1">
                    <a:latin typeface="微软雅黑" panose="020B0503020204020204" pitchFamily="34" charset="-122"/>
                    <a:ea typeface="微软雅黑" panose="020B0503020204020204" pitchFamily="34" charset="-122"/>
                  </a:rPr>
                  <a:t>/</a:t>
                </a:r>
                <a:r>
                  <a:rPr lang="zh-CN" altLang="en-US" sz="1000" b="1">
                    <a:latin typeface="微软雅黑" panose="020B0503020204020204" pitchFamily="34" charset="-122"/>
                    <a:ea typeface="微软雅黑" panose="020B0503020204020204" pitchFamily="34" charset="-122"/>
                  </a:rPr>
                  <a:t>外</a:t>
                </a:r>
                <a:r>
                  <a:rPr lang="en-US" altLang="zh-CN" sz="1000" b="1">
                    <a:latin typeface="微软雅黑" panose="020B0503020204020204" pitchFamily="34" charset="-122"/>
                    <a:ea typeface="微软雅黑" panose="020B0503020204020204" pitchFamily="34" charset="-122"/>
                  </a:rPr>
                  <a:t>)</a:t>
                </a:r>
                <a:endParaRPr lang="en-US" altLang="zh-CN" sz="1000" b="1">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2500" y="3111"/>
              <a:ext cx="1548" cy="1579"/>
              <a:chOff x="334" y="2532"/>
              <a:chExt cx="2247" cy="1683"/>
            </a:xfrm>
          </p:grpSpPr>
          <p:sp>
            <p:nvSpPr>
              <p:cNvPr id="54" name="矩形 55"/>
              <p:cNvSpPr/>
              <p:nvPr userDrawn="1"/>
            </p:nvSpPr>
            <p:spPr>
              <a:xfrm>
                <a:off x="334" y="2532"/>
                <a:ext cx="2247" cy="1683"/>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合同部署</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商品审核</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5" name="矩形 54"/>
              <p:cNvSpPr/>
              <p:nvPr/>
            </p:nvSpPr>
            <p:spPr>
              <a:xfrm>
                <a:off x="334" y="2545"/>
                <a:ext cx="2217" cy="419"/>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运营端（外）</a:t>
                </a:r>
                <a:endParaRPr lang="zh-CN" altLang="en-US" sz="1000" b="1">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4125" y="3105"/>
              <a:ext cx="1507" cy="1584"/>
              <a:chOff x="820" y="2685"/>
              <a:chExt cx="1761" cy="1535"/>
            </a:xfrm>
          </p:grpSpPr>
          <p:sp>
            <p:nvSpPr>
              <p:cNvPr id="57" name="矩形 55"/>
              <p:cNvSpPr/>
              <p:nvPr userDrawn="1"/>
            </p:nvSpPr>
            <p:spPr>
              <a:xfrm>
                <a:off x="825" y="3101"/>
                <a:ext cx="1756" cy="1119"/>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商品上架</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发货管理</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8" name="矩形 57"/>
              <p:cNvSpPr/>
              <p:nvPr/>
            </p:nvSpPr>
            <p:spPr>
              <a:xfrm>
                <a:off x="820" y="2685"/>
                <a:ext cx="1760" cy="419"/>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商户端（外）</a:t>
                </a:r>
                <a:endParaRPr lang="zh-CN" altLang="en-US" sz="1000" b="1">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8465" y="1454"/>
              <a:ext cx="9783" cy="614"/>
              <a:chOff x="773" y="730"/>
              <a:chExt cx="7433" cy="616"/>
            </a:xfrm>
          </p:grpSpPr>
          <p:sp>
            <p:nvSpPr>
              <p:cNvPr id="91" name="矩形 55"/>
              <p:cNvSpPr/>
              <p:nvPr userDrawn="1"/>
            </p:nvSpPr>
            <p:spPr>
              <a:xfrm>
                <a:off x="3308" y="730"/>
                <a:ext cx="2945" cy="616"/>
              </a:xfrm>
              <a:prstGeom prst="rect">
                <a:avLst/>
              </a:prstGeom>
              <a:solidFill>
                <a:schemeClr val="bg1"/>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2400" b="1">
                    <a:solidFill>
                      <a:srgbClr val="3397E4"/>
                    </a:solidFill>
                    <a:latin typeface="微软雅黑" panose="020B0503020204020204" pitchFamily="34" charset="-122"/>
                    <a:ea typeface="微软雅黑" panose="020B0503020204020204" pitchFamily="34" charset="-122"/>
                  </a:rPr>
                  <a:t>新一代国网商城</a:t>
                </a:r>
                <a:endParaRPr lang="zh-CN" altLang="en-US" sz="2400" b="1">
                  <a:solidFill>
                    <a:srgbClr val="3397E4"/>
                  </a:solidFill>
                  <a:latin typeface="微软雅黑" panose="020B0503020204020204" pitchFamily="34" charset="-122"/>
                  <a:ea typeface="微软雅黑" panose="020B0503020204020204" pitchFamily="34" charset="-122"/>
                </a:endParaRPr>
              </a:p>
            </p:txBody>
          </p:sp>
          <p:sp>
            <p:nvSpPr>
              <p:cNvPr id="92" name="对角圆角矩形 91"/>
              <p:cNvSpPr/>
              <p:nvPr/>
            </p:nvSpPr>
            <p:spPr>
              <a:xfrm>
                <a:off x="6254" y="888"/>
                <a:ext cx="1952" cy="231"/>
              </a:xfrm>
              <a:prstGeom prst="round2Diag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3" name="对角圆角矩形 92"/>
              <p:cNvSpPr/>
              <p:nvPr/>
            </p:nvSpPr>
            <p:spPr>
              <a:xfrm>
                <a:off x="773" y="888"/>
                <a:ext cx="2527" cy="302"/>
              </a:xfrm>
              <a:prstGeom prst="round2Diag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96" name="矩形 95"/>
            <p:cNvSpPr/>
            <p:nvPr/>
          </p:nvSpPr>
          <p:spPr>
            <a:xfrm>
              <a:off x="9038" y="3263"/>
              <a:ext cx="3679" cy="419"/>
            </a:xfrm>
            <a:prstGeom prst="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采购端（内）</a:t>
              </a:r>
              <a:endParaRPr lang="zh-CN" altLang="en-US" sz="1000" b="1">
                <a:latin typeface="微软雅黑" panose="020B0503020204020204" pitchFamily="34" charset="-122"/>
                <a:ea typeface="微软雅黑" panose="020B0503020204020204" pitchFamily="34" charset="-122"/>
              </a:endParaRPr>
            </a:p>
          </p:txBody>
        </p:sp>
        <p:sp>
          <p:nvSpPr>
            <p:cNvPr id="99" name="矩形 98"/>
            <p:cNvSpPr/>
            <p:nvPr/>
          </p:nvSpPr>
          <p:spPr>
            <a:xfrm>
              <a:off x="13009" y="3263"/>
              <a:ext cx="3378" cy="419"/>
            </a:xfrm>
            <a:prstGeom prst="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运营端（内）</a:t>
              </a:r>
              <a:endParaRPr lang="zh-CN" altLang="en-US" sz="1000" b="1">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8724" y="7059"/>
              <a:ext cx="9925" cy="819"/>
              <a:chOff x="518" y="2685"/>
              <a:chExt cx="2257" cy="1119"/>
            </a:xfrm>
          </p:grpSpPr>
          <p:sp>
            <p:nvSpPr>
              <p:cNvPr id="101" name="矩形 55"/>
              <p:cNvSpPr/>
              <p:nvPr userDrawn="1"/>
            </p:nvSpPr>
            <p:spPr>
              <a:xfrm>
                <a:off x="518" y="2690"/>
                <a:ext cx="2257" cy="1114"/>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00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商品上架</a:t>
                </a:r>
                <a:r>
                  <a:rPr lang="en-US" altLang="zh-CN" sz="100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00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发货管理</a:t>
                </a:r>
                <a:r>
                  <a:rPr lang="en-US" altLang="zh-CN" sz="100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00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 name="矩形 101"/>
              <p:cNvSpPr/>
              <p:nvPr/>
            </p:nvSpPr>
            <p:spPr>
              <a:xfrm>
                <a:off x="519" y="2685"/>
                <a:ext cx="2256" cy="549"/>
              </a:xfrm>
              <a:prstGeom prst="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统一商户端（外）</a:t>
                </a:r>
                <a:endParaRPr lang="zh-CN" altLang="en-US" sz="1000" b="1">
                  <a:latin typeface="微软雅黑" panose="020B0503020204020204" pitchFamily="34" charset="-122"/>
                  <a:ea typeface="微软雅黑" panose="020B0503020204020204" pitchFamily="34" charset="-122"/>
                </a:endParaRPr>
              </a:p>
            </p:txBody>
          </p:sp>
        </p:grpSp>
        <p:sp>
          <p:nvSpPr>
            <p:cNvPr id="60" name="矩形 55"/>
            <p:cNvSpPr/>
            <p:nvPr userDrawn="1"/>
          </p:nvSpPr>
          <p:spPr>
            <a:xfrm>
              <a:off x="8010" y="2288"/>
              <a:ext cx="608" cy="3730"/>
            </a:xfrm>
            <a:prstGeom prst="rect">
              <a:avLst/>
            </a:prstGeom>
            <a:no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r>
                <a:rPr lang="zh-CN" altLang="en-US" sz="1600" b="1">
                  <a:solidFill>
                    <a:srgbClr val="3397E4"/>
                  </a:solidFill>
                  <a:latin typeface="微软雅黑" panose="020B0503020204020204" pitchFamily="34" charset="-122"/>
                  <a:ea typeface="微软雅黑" panose="020B0503020204020204" pitchFamily="34" charset="-122"/>
                </a:rPr>
                <a:t>统一应用</a:t>
              </a: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p:txBody>
        </p:sp>
        <p:sp>
          <p:nvSpPr>
            <p:cNvPr id="61" name="矩形 55"/>
            <p:cNvSpPr/>
            <p:nvPr userDrawn="1"/>
          </p:nvSpPr>
          <p:spPr>
            <a:xfrm>
              <a:off x="8067" y="8539"/>
              <a:ext cx="428" cy="1953"/>
            </a:xfrm>
            <a:prstGeom prst="rect">
              <a:avLst/>
            </a:prstGeom>
            <a:no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1600" b="1">
                  <a:solidFill>
                    <a:srgbClr val="3397E4"/>
                  </a:solidFill>
                  <a:latin typeface="微软雅黑" panose="020B0503020204020204" pitchFamily="34" charset="-122"/>
                  <a:ea typeface="微软雅黑" panose="020B0503020204020204" pitchFamily="34" charset="-122"/>
                </a:rPr>
                <a:t>公共</a:t>
              </a:r>
              <a:r>
                <a:rPr lang="zh-CN" altLang="en-US" sz="1600" b="1">
                  <a:solidFill>
                    <a:srgbClr val="3397E4"/>
                  </a:solidFill>
                  <a:latin typeface="微软雅黑" panose="020B0503020204020204" pitchFamily="34" charset="-122"/>
                  <a:ea typeface="微软雅黑" panose="020B0503020204020204" pitchFamily="34" charset="-122"/>
                </a:rPr>
                <a:t>能力</a:t>
              </a:r>
              <a:endParaRPr lang="zh-CN" altLang="en-US" sz="1600" b="1">
                <a:solidFill>
                  <a:srgbClr val="3397E4"/>
                </a:solidFill>
                <a:latin typeface="微软雅黑" panose="020B0503020204020204" pitchFamily="34" charset="-122"/>
                <a:ea typeface="微软雅黑" panose="020B0503020204020204" pitchFamily="34" charset="-122"/>
              </a:endParaRPr>
            </a:p>
          </p:txBody>
        </p:sp>
        <p:sp>
          <p:nvSpPr>
            <p:cNvPr id="136" name="矩形 55"/>
            <p:cNvSpPr/>
            <p:nvPr userDrawn="1"/>
          </p:nvSpPr>
          <p:spPr>
            <a:xfrm>
              <a:off x="8618" y="8979"/>
              <a:ext cx="1931"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用户中心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137" name="矩形 55"/>
            <p:cNvSpPr/>
            <p:nvPr userDrawn="1"/>
          </p:nvSpPr>
          <p:spPr>
            <a:xfrm>
              <a:off x="12718" y="8979"/>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合同中心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138" name="矩形 55"/>
            <p:cNvSpPr/>
            <p:nvPr userDrawn="1"/>
          </p:nvSpPr>
          <p:spPr>
            <a:xfrm>
              <a:off x="14769" y="8979"/>
              <a:ext cx="1931"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商品中心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63" name="矩形 55"/>
            <p:cNvSpPr/>
            <p:nvPr userDrawn="1"/>
          </p:nvSpPr>
          <p:spPr>
            <a:xfrm>
              <a:off x="8620" y="9654"/>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物流中心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141" name="矩形 55"/>
            <p:cNvSpPr/>
            <p:nvPr userDrawn="1"/>
          </p:nvSpPr>
          <p:spPr>
            <a:xfrm>
              <a:off x="16846" y="8979"/>
              <a:ext cx="1867"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搜索中心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142" name="矩形 55"/>
            <p:cNvSpPr/>
            <p:nvPr userDrawn="1"/>
          </p:nvSpPr>
          <p:spPr>
            <a:xfrm>
              <a:off x="10687" y="9654"/>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结算中心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143" name="矩形 55"/>
            <p:cNvSpPr/>
            <p:nvPr userDrawn="1"/>
          </p:nvSpPr>
          <p:spPr>
            <a:xfrm>
              <a:off x="10686" y="8979"/>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商户中心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616" y="9885"/>
              <a:ext cx="5170" cy="756"/>
            </a:xfrm>
            <a:prstGeom prst="roundRect">
              <a:avLst>
                <a:gd name="adj" fmla="val 3014"/>
              </a:avLst>
            </a:prstGeom>
            <a:noFill/>
            <a:ln w="12700">
              <a:solidFill>
                <a:srgbClr val="0FB49C"/>
              </a:solidFill>
            </a:ln>
            <a:extLst>
              <a:ext uri="{909E8E84-426E-40DD-AFC4-6F175D3DCCD1}">
                <a14:hiddenFill xmlns:a14="http://schemas.microsoft.com/office/drawing/2010/main">
                  <a:solidFill>
                    <a:srgbClr val="E7F7F5">
                      <a:alpha val="50000"/>
                    </a:srgb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6" name="矩形 65"/>
            <p:cNvSpPr/>
            <p:nvPr/>
          </p:nvSpPr>
          <p:spPr>
            <a:xfrm>
              <a:off x="9038" y="2745"/>
              <a:ext cx="1325"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电商交易</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83" name="矩形 82"/>
            <p:cNvSpPr/>
            <p:nvPr/>
          </p:nvSpPr>
          <p:spPr>
            <a:xfrm>
              <a:off x="13815" y="2744"/>
              <a:ext cx="1095"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二阶段采购</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81" name="矩形 80"/>
            <p:cNvSpPr/>
            <p:nvPr/>
          </p:nvSpPr>
          <p:spPr>
            <a:xfrm>
              <a:off x="15324" y="2747"/>
              <a:ext cx="1087" cy="419"/>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自主执行</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84" name="矩形 55"/>
            <p:cNvSpPr/>
            <p:nvPr userDrawn="1"/>
          </p:nvSpPr>
          <p:spPr>
            <a:xfrm>
              <a:off x="1332" y="9641"/>
              <a:ext cx="4041" cy="443"/>
            </a:xfrm>
            <a:prstGeom prst="roundRect">
              <a:avLst>
                <a:gd name="adj" fmla="val 50000"/>
              </a:avLst>
            </a:prstGeom>
            <a:solidFill>
              <a:srgbClr val="0FB49C"/>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1400" b="1">
                  <a:solidFill>
                    <a:schemeClr val="bg1"/>
                  </a:solidFill>
                  <a:latin typeface="微软雅黑" panose="020B0503020204020204" pitchFamily="34" charset="-122"/>
                  <a:ea typeface="微软雅黑" panose="020B0503020204020204" pitchFamily="34" charset="-122"/>
                </a:rPr>
                <a:t>央国企</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27" name="矩形 55"/>
            <p:cNvSpPr/>
            <p:nvPr userDrawn="1"/>
          </p:nvSpPr>
          <p:spPr>
            <a:xfrm>
              <a:off x="16873" y="2128"/>
              <a:ext cx="1642" cy="443"/>
            </a:xfrm>
            <a:prstGeom prst="roundRect">
              <a:avLst>
                <a:gd name="adj" fmla="val 50000"/>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1400" b="1">
                  <a:solidFill>
                    <a:schemeClr val="bg1"/>
                  </a:solidFill>
                  <a:latin typeface="微软雅黑" panose="020B0503020204020204" pitchFamily="34" charset="-122"/>
                  <a:ea typeface="微软雅黑" panose="020B0503020204020204" pitchFamily="34" charset="-122"/>
                </a:rPr>
                <a:t>央国企</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12" name="矩形 111"/>
            <p:cNvSpPr/>
            <p:nvPr/>
          </p:nvSpPr>
          <p:spPr>
            <a:xfrm>
              <a:off x="16831" y="2744"/>
              <a:ext cx="1684" cy="419"/>
            </a:xfrm>
            <a:prstGeom prst="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采购端（外）</a:t>
              </a:r>
              <a:endParaRPr lang="zh-CN" altLang="en-US" sz="1000" b="1">
                <a:latin typeface="微软雅黑" panose="020B0503020204020204" pitchFamily="34" charset="-122"/>
                <a:ea typeface="微软雅黑" panose="020B0503020204020204" pitchFamily="34" charset="-122"/>
              </a:endParaRPr>
            </a:p>
          </p:txBody>
        </p:sp>
        <p:sp>
          <p:nvSpPr>
            <p:cNvPr id="115" name="矩形 114"/>
            <p:cNvSpPr/>
            <p:nvPr/>
          </p:nvSpPr>
          <p:spPr>
            <a:xfrm>
              <a:off x="16819" y="3299"/>
              <a:ext cx="1696" cy="419"/>
            </a:xfrm>
            <a:prstGeom prst="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运营端（外）</a:t>
              </a:r>
              <a:endParaRPr lang="zh-CN" altLang="en-US" sz="1000" b="1">
                <a:latin typeface="微软雅黑" panose="020B0503020204020204" pitchFamily="34" charset="-122"/>
                <a:ea typeface="微软雅黑" panose="020B0503020204020204" pitchFamily="34" charset="-122"/>
              </a:endParaRPr>
            </a:p>
          </p:txBody>
        </p:sp>
        <p:cxnSp>
          <p:nvCxnSpPr>
            <p:cNvPr id="116" name="直接连接符 115"/>
            <p:cNvCxnSpPr/>
            <p:nvPr/>
          </p:nvCxnSpPr>
          <p:spPr>
            <a:xfrm>
              <a:off x="7987" y="8333"/>
              <a:ext cx="10914" cy="1"/>
            </a:xfrm>
            <a:prstGeom prst="line">
              <a:avLst/>
            </a:prstGeom>
            <a:ln>
              <a:solidFill>
                <a:schemeClr val="accent1">
                  <a:alpha val="52000"/>
                </a:schemeClr>
              </a:solidFill>
              <a:prstDash val="sysDot"/>
            </a:ln>
          </p:spPr>
          <p:style>
            <a:lnRef idx="2">
              <a:schemeClr val="accent1"/>
            </a:lnRef>
            <a:fillRef idx="0">
              <a:srgbClr val="FFFFFF"/>
            </a:fillRef>
            <a:effectRef idx="0">
              <a:srgbClr val="FFFFFF"/>
            </a:effectRef>
            <a:fontRef idx="minor">
              <a:schemeClr val="tx1"/>
            </a:fontRef>
          </p:style>
        </p:cxnSp>
        <p:sp>
          <p:nvSpPr>
            <p:cNvPr id="111" name="矩形 110"/>
            <p:cNvSpPr/>
            <p:nvPr/>
          </p:nvSpPr>
          <p:spPr>
            <a:xfrm>
              <a:off x="10718" y="2745"/>
              <a:ext cx="1252" cy="419"/>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协议库存</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14" name="矩形 113"/>
            <p:cNvSpPr/>
            <p:nvPr/>
          </p:nvSpPr>
          <p:spPr>
            <a:xfrm>
              <a:off x="12321" y="2747"/>
              <a:ext cx="1112" cy="418"/>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统一匹配</a:t>
              </a:r>
              <a:endParaRPr lang="zh-CN" altLang="en-US" sz="900" b="1" kern="0" dirty="0">
                <a:latin typeface="微软雅黑" panose="020B0503020204020204" pitchFamily="34" charset="-122"/>
                <a:ea typeface="微软雅黑" panose="020B0503020204020204" pitchFamily="34" charset="-122"/>
                <a:sym typeface="+mn-ea"/>
              </a:endParaRPr>
            </a:p>
          </p:txBody>
        </p:sp>
        <p:grpSp>
          <p:nvGrpSpPr>
            <p:cNvPr id="118" name="组合 117"/>
            <p:cNvGrpSpPr/>
            <p:nvPr/>
          </p:nvGrpSpPr>
          <p:grpSpPr>
            <a:xfrm>
              <a:off x="618" y="1563"/>
              <a:ext cx="5168" cy="301"/>
              <a:chOff x="760" y="888"/>
              <a:chExt cx="7446" cy="302"/>
            </a:xfrm>
          </p:grpSpPr>
          <p:sp>
            <p:nvSpPr>
              <p:cNvPr id="121" name="对角圆角矩形 120"/>
              <p:cNvSpPr/>
              <p:nvPr/>
            </p:nvSpPr>
            <p:spPr>
              <a:xfrm>
                <a:off x="5657" y="888"/>
                <a:ext cx="2549" cy="302"/>
              </a:xfrm>
              <a:prstGeom prst="round2DiagRect">
                <a:avLst/>
              </a:prstGeom>
              <a:solidFill>
                <a:srgbClr val="0FB49C"/>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SzTx/>
                </a:pPr>
                <a:endParaRPr lang="zh-CN" altLang="en-US" b="1">
                  <a:solidFill>
                    <a:schemeClr val="bg1"/>
                  </a:solidFill>
                  <a:latin typeface="微软雅黑" panose="020B0503020204020204" pitchFamily="34" charset="-122"/>
                  <a:ea typeface="微软雅黑" panose="020B0503020204020204" pitchFamily="34" charset="-122"/>
                  <a:sym typeface="+mn-ea"/>
                </a:endParaRPr>
              </a:p>
            </p:txBody>
          </p:sp>
          <p:sp>
            <p:nvSpPr>
              <p:cNvPr id="122" name="对角圆角矩形 121"/>
              <p:cNvSpPr/>
              <p:nvPr/>
            </p:nvSpPr>
            <p:spPr>
              <a:xfrm>
                <a:off x="760" y="888"/>
                <a:ext cx="2527" cy="302"/>
              </a:xfrm>
              <a:prstGeom prst="round2DiagRect">
                <a:avLst/>
              </a:prstGeom>
              <a:solidFill>
                <a:srgbClr val="0FB49C"/>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SzTx/>
                </a:pPr>
                <a:endParaRPr lang="zh-CN" altLang="en-US" b="1">
                  <a:solidFill>
                    <a:schemeClr val="bg1"/>
                  </a:solidFill>
                  <a:latin typeface="微软雅黑" panose="020B0503020204020204" pitchFamily="34" charset="-122"/>
                  <a:ea typeface="微软雅黑" panose="020B0503020204020204" pitchFamily="34" charset="-122"/>
                  <a:sym typeface="+mn-ea"/>
                </a:endParaRPr>
              </a:p>
            </p:txBody>
          </p:sp>
        </p:grpSp>
        <p:sp>
          <p:nvSpPr>
            <p:cNvPr id="123" name="矩形 55"/>
            <p:cNvSpPr/>
            <p:nvPr userDrawn="1"/>
          </p:nvSpPr>
          <p:spPr>
            <a:xfrm>
              <a:off x="2086" y="1454"/>
              <a:ext cx="2465" cy="614"/>
            </a:xfrm>
            <a:prstGeom prst="rect">
              <a:avLst/>
            </a:prstGeom>
            <a:solidFill>
              <a:schemeClr val="bg1"/>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2400" b="1">
                  <a:solidFill>
                    <a:srgbClr val="0DA88D"/>
                  </a:solidFill>
                  <a:latin typeface="微软雅黑" panose="020B0503020204020204" pitchFamily="34" charset="-122"/>
                  <a:ea typeface="微软雅黑" panose="020B0503020204020204" pitchFamily="34" charset="-122"/>
                </a:rPr>
                <a:t>现有商城</a:t>
              </a:r>
              <a:endParaRPr lang="zh-CN" altLang="en-US" sz="2400" b="1">
                <a:solidFill>
                  <a:srgbClr val="0DA88D"/>
                </a:solidFill>
                <a:latin typeface="微软雅黑" panose="020B0503020204020204" pitchFamily="34" charset="-122"/>
                <a:ea typeface="微软雅黑" panose="020B0503020204020204" pitchFamily="34" charset="-122"/>
              </a:endParaRPr>
            </a:p>
          </p:txBody>
        </p:sp>
        <p:sp>
          <p:nvSpPr>
            <p:cNvPr id="124" name="矩形 123"/>
            <p:cNvSpPr/>
            <p:nvPr/>
          </p:nvSpPr>
          <p:spPr>
            <a:xfrm>
              <a:off x="611" y="2571"/>
              <a:ext cx="1056"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电商交易</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25" name="矩形 124"/>
            <p:cNvSpPr/>
            <p:nvPr/>
          </p:nvSpPr>
          <p:spPr>
            <a:xfrm>
              <a:off x="4653" y="2588"/>
              <a:ext cx="1082" cy="403"/>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自主执行</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26" name="矩形 125"/>
            <p:cNvSpPr/>
            <p:nvPr/>
          </p:nvSpPr>
          <p:spPr>
            <a:xfrm>
              <a:off x="4704" y="6466"/>
              <a:ext cx="1113" cy="419"/>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二阶段采购</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47" name="矩形 55"/>
            <p:cNvSpPr/>
            <p:nvPr userDrawn="1"/>
          </p:nvSpPr>
          <p:spPr>
            <a:xfrm>
              <a:off x="10171" y="2111"/>
              <a:ext cx="4987" cy="443"/>
            </a:xfrm>
            <a:prstGeom prst="roundRect">
              <a:avLst>
                <a:gd name="adj" fmla="val 50000"/>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lvl="0" algn="ctr" defTabSz="378460" fontAlgn="base">
                <a:buSzTx/>
                <a:defRPr/>
              </a:pPr>
              <a:r>
                <a:rPr lang="zh-CN" altLang="en-US" sz="1400" b="1">
                  <a:solidFill>
                    <a:schemeClr val="bg1"/>
                  </a:solidFill>
                  <a:latin typeface="微软雅黑" panose="020B0503020204020204" pitchFamily="34" charset="-122"/>
                  <a:ea typeface="微软雅黑" panose="020B0503020204020204" pitchFamily="34" charset="-122"/>
                  <a:sym typeface="+mn-ea"/>
                </a:rPr>
                <a:t>框架协议五类模式</a:t>
              </a:r>
              <a:endParaRPr lang="zh-CN" altLang="en-US" sz="1400" b="1">
                <a:solidFill>
                  <a:schemeClr val="bg1"/>
                </a:solidFill>
                <a:latin typeface="微软雅黑" panose="020B0503020204020204" pitchFamily="34" charset="-122"/>
                <a:ea typeface="微软雅黑" panose="020B0503020204020204" pitchFamily="34" charset="-122"/>
                <a:sym typeface="+mn-ea"/>
              </a:endParaRPr>
            </a:p>
          </p:txBody>
        </p:sp>
        <p:sp>
          <p:nvSpPr>
            <p:cNvPr id="150" name="矩形 149"/>
            <p:cNvSpPr/>
            <p:nvPr/>
          </p:nvSpPr>
          <p:spPr>
            <a:xfrm>
              <a:off x="2010" y="6441"/>
              <a:ext cx="1084" cy="403"/>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统一匹配</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3" name="矩形 12"/>
            <p:cNvSpPr/>
            <p:nvPr/>
          </p:nvSpPr>
          <p:spPr>
            <a:xfrm>
              <a:off x="2010" y="2588"/>
              <a:ext cx="1056"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协议库存</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5" name="矩形 14"/>
            <p:cNvSpPr/>
            <p:nvPr/>
          </p:nvSpPr>
          <p:spPr>
            <a:xfrm>
              <a:off x="3283" y="2571"/>
              <a:ext cx="1056"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统一匹配</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6" name="矩形 15"/>
            <p:cNvSpPr/>
            <p:nvPr/>
          </p:nvSpPr>
          <p:spPr>
            <a:xfrm>
              <a:off x="611" y="6451"/>
              <a:ext cx="1056"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电商交易</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7" name="矩形 16"/>
            <p:cNvSpPr/>
            <p:nvPr/>
          </p:nvSpPr>
          <p:spPr>
            <a:xfrm>
              <a:off x="3334" y="6451"/>
              <a:ext cx="1056"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自主执行</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8" name="矩形 17"/>
            <p:cNvSpPr/>
            <p:nvPr/>
          </p:nvSpPr>
          <p:spPr>
            <a:xfrm>
              <a:off x="730" y="4814"/>
              <a:ext cx="164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账号体系</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20" name="矩形 55"/>
            <p:cNvSpPr/>
            <p:nvPr userDrawn="1"/>
          </p:nvSpPr>
          <p:spPr>
            <a:xfrm>
              <a:off x="735" y="5234"/>
              <a:ext cx="1637" cy="40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两级组织架构</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矩形 20"/>
            <p:cNvSpPr/>
            <p:nvPr/>
          </p:nvSpPr>
          <p:spPr>
            <a:xfrm>
              <a:off x="2449" y="4793"/>
              <a:ext cx="1588"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业务规则</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22" name="矩形 55"/>
            <p:cNvSpPr/>
            <p:nvPr userDrawn="1"/>
          </p:nvSpPr>
          <p:spPr>
            <a:xfrm>
              <a:off x="2454" y="5213"/>
              <a:ext cx="1563"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固化开发</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矩形 22"/>
            <p:cNvSpPr/>
            <p:nvPr/>
          </p:nvSpPr>
          <p:spPr>
            <a:xfrm>
              <a:off x="4132" y="4793"/>
              <a:ext cx="1501"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智能应用</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25" name="矩形 55"/>
            <p:cNvSpPr/>
            <p:nvPr userDrawn="1"/>
          </p:nvSpPr>
          <p:spPr>
            <a:xfrm>
              <a:off x="4137" y="5213"/>
              <a:ext cx="1495"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能力分散</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圆角矩形 25"/>
            <p:cNvSpPr/>
            <p:nvPr/>
          </p:nvSpPr>
          <p:spPr>
            <a:xfrm>
              <a:off x="611" y="6120"/>
              <a:ext cx="5168" cy="3398"/>
            </a:xfrm>
            <a:prstGeom prst="roundRect">
              <a:avLst>
                <a:gd name="adj" fmla="val 3014"/>
              </a:avLst>
            </a:prstGeom>
            <a:noFill/>
            <a:ln w="12700">
              <a:solidFill>
                <a:srgbClr val="0FB49C"/>
              </a:solidFill>
            </a:ln>
            <a:extLst>
              <a:ext uri="{909E8E84-426E-40DD-AFC4-6F175D3DCCD1}">
                <a14:hiddenFill xmlns:a14="http://schemas.microsoft.com/office/drawing/2010/main">
                  <a:solidFill>
                    <a:srgbClr val="E7F7F5">
                      <a:alpha val="50000"/>
                    </a:srgb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7" name="矩形 55"/>
            <p:cNvSpPr/>
            <p:nvPr userDrawn="1"/>
          </p:nvSpPr>
          <p:spPr>
            <a:xfrm>
              <a:off x="1332" y="5907"/>
              <a:ext cx="3943" cy="443"/>
            </a:xfrm>
            <a:prstGeom prst="roundRect">
              <a:avLst>
                <a:gd name="adj" fmla="val 50000"/>
              </a:avLst>
            </a:prstGeom>
            <a:solidFill>
              <a:srgbClr val="0FB49C"/>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1400" b="1">
                  <a:solidFill>
                    <a:schemeClr val="bg1"/>
                  </a:solidFill>
                  <a:latin typeface="微软雅黑" panose="020B0503020204020204" pitchFamily="34" charset="-122"/>
                  <a:ea typeface="微软雅黑" panose="020B0503020204020204" pitchFamily="34" charset="-122"/>
                </a:rPr>
                <a:t>产业专区</a:t>
              </a:r>
              <a:endParaRPr lang="zh-CN" altLang="en-US" sz="1400" b="1">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29" y="6937"/>
              <a:ext cx="1682" cy="1583"/>
              <a:chOff x="820" y="2685"/>
              <a:chExt cx="1761" cy="1451"/>
            </a:xfrm>
          </p:grpSpPr>
          <p:sp>
            <p:nvSpPr>
              <p:cNvPr id="28" name="矩形 55"/>
              <p:cNvSpPr/>
              <p:nvPr userDrawn="1"/>
            </p:nvSpPr>
            <p:spPr>
              <a:xfrm>
                <a:off x="825" y="2690"/>
                <a:ext cx="1756" cy="1446"/>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buSzTx/>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sym typeface="+mn-ea"/>
                  </a:rPr>
                  <a:t>选购下单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ctr" fontAlgn="auto">
                  <a:lnSpc>
                    <a:spcPct val="100000"/>
                  </a:lnSpc>
                  <a:buSzTx/>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二次竞价</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矩形 28"/>
              <p:cNvSpPr/>
              <p:nvPr/>
            </p:nvSpPr>
            <p:spPr>
              <a:xfrm>
                <a:off x="820" y="2685"/>
                <a:ext cx="1760" cy="376"/>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采购端</a:t>
                </a:r>
                <a:r>
                  <a:rPr lang="en-US" altLang="zh-CN" sz="1000" b="1">
                    <a:latin typeface="微软雅黑" panose="020B0503020204020204" pitchFamily="34" charset="-122"/>
                    <a:ea typeface="微软雅黑" panose="020B0503020204020204" pitchFamily="34" charset="-122"/>
                  </a:rPr>
                  <a:t>(</a:t>
                </a:r>
                <a:r>
                  <a:rPr lang="zh-CN" altLang="en-US" sz="1000" b="1">
                    <a:latin typeface="微软雅黑" panose="020B0503020204020204" pitchFamily="34" charset="-122"/>
                    <a:ea typeface="微软雅黑" panose="020B0503020204020204" pitchFamily="34" charset="-122"/>
                  </a:rPr>
                  <a:t>外</a:t>
                </a:r>
                <a:r>
                  <a:rPr lang="en-US" altLang="zh-CN" sz="1000" b="1">
                    <a:latin typeface="微软雅黑" panose="020B0503020204020204" pitchFamily="34" charset="-122"/>
                    <a:ea typeface="微软雅黑" panose="020B0503020204020204" pitchFamily="34" charset="-122"/>
                  </a:rPr>
                  <a:t>)</a:t>
                </a:r>
                <a:endParaRPr lang="en-US" altLang="zh-CN" sz="1000" b="1">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499" y="6942"/>
              <a:ext cx="1548" cy="1579"/>
              <a:chOff x="334" y="2532"/>
              <a:chExt cx="2247" cy="1683"/>
            </a:xfrm>
          </p:grpSpPr>
          <p:sp>
            <p:nvSpPr>
              <p:cNvPr id="31" name="矩形 55"/>
              <p:cNvSpPr/>
              <p:nvPr userDrawn="1"/>
            </p:nvSpPr>
            <p:spPr>
              <a:xfrm>
                <a:off x="334" y="2532"/>
                <a:ext cx="2247" cy="1683"/>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合同部署</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商品审核</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矩形 31"/>
              <p:cNvSpPr/>
              <p:nvPr/>
            </p:nvSpPr>
            <p:spPr>
              <a:xfrm>
                <a:off x="334" y="2545"/>
                <a:ext cx="2217" cy="419"/>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运营端（外）</a:t>
                </a:r>
                <a:endParaRPr lang="zh-CN" altLang="en-US" sz="1000" b="1">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124" y="6936"/>
              <a:ext cx="1507" cy="1584"/>
              <a:chOff x="820" y="2685"/>
              <a:chExt cx="1761" cy="1535"/>
            </a:xfrm>
          </p:grpSpPr>
          <p:sp>
            <p:nvSpPr>
              <p:cNvPr id="38" name="矩形 55"/>
              <p:cNvSpPr/>
              <p:nvPr userDrawn="1"/>
            </p:nvSpPr>
            <p:spPr>
              <a:xfrm>
                <a:off x="825" y="2690"/>
                <a:ext cx="1756" cy="1530"/>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商品上架</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发货管理</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矩形 38"/>
              <p:cNvSpPr/>
              <p:nvPr/>
            </p:nvSpPr>
            <p:spPr>
              <a:xfrm>
                <a:off x="820" y="2685"/>
                <a:ext cx="1760" cy="419"/>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商户端（外）</a:t>
                </a:r>
                <a:endParaRPr lang="zh-CN" altLang="en-US" sz="1000" b="1">
                  <a:latin typeface="微软雅黑" panose="020B0503020204020204" pitchFamily="34" charset="-122"/>
                  <a:ea typeface="微软雅黑" panose="020B0503020204020204" pitchFamily="34" charset="-122"/>
                </a:endParaRPr>
              </a:p>
            </p:txBody>
          </p:sp>
        </p:grpSp>
        <p:sp>
          <p:nvSpPr>
            <p:cNvPr id="40" name="矩形 39"/>
            <p:cNvSpPr/>
            <p:nvPr/>
          </p:nvSpPr>
          <p:spPr>
            <a:xfrm>
              <a:off x="729" y="8611"/>
              <a:ext cx="164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账号体系</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41" name="矩形 55"/>
            <p:cNvSpPr/>
            <p:nvPr userDrawn="1"/>
          </p:nvSpPr>
          <p:spPr>
            <a:xfrm>
              <a:off x="734" y="9031"/>
              <a:ext cx="1637" cy="40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三级组织架构</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矩形 41"/>
            <p:cNvSpPr/>
            <p:nvPr/>
          </p:nvSpPr>
          <p:spPr>
            <a:xfrm>
              <a:off x="2448" y="8590"/>
              <a:ext cx="1588"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业务规则</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43" name="矩形 55"/>
            <p:cNvSpPr/>
            <p:nvPr userDrawn="1"/>
          </p:nvSpPr>
          <p:spPr>
            <a:xfrm>
              <a:off x="2453" y="9010"/>
              <a:ext cx="1563"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固化开发</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矩形 43"/>
            <p:cNvSpPr/>
            <p:nvPr/>
          </p:nvSpPr>
          <p:spPr>
            <a:xfrm>
              <a:off x="4131" y="8590"/>
              <a:ext cx="1501"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智能应用</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45" name="矩形 55"/>
            <p:cNvSpPr/>
            <p:nvPr userDrawn="1"/>
          </p:nvSpPr>
          <p:spPr>
            <a:xfrm>
              <a:off x="4136" y="9010"/>
              <a:ext cx="1495"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能力分散</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 name="矩形 46"/>
            <p:cNvSpPr/>
            <p:nvPr/>
          </p:nvSpPr>
          <p:spPr>
            <a:xfrm>
              <a:off x="785" y="10133"/>
              <a:ext cx="1681" cy="431"/>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采购端</a:t>
              </a:r>
              <a:r>
                <a:rPr lang="en-US" altLang="zh-CN" sz="1000" b="1">
                  <a:latin typeface="微软雅黑" panose="020B0503020204020204" pitchFamily="34" charset="-122"/>
                  <a:ea typeface="微软雅黑" panose="020B0503020204020204" pitchFamily="34" charset="-122"/>
                </a:rPr>
                <a:t>(</a:t>
              </a:r>
              <a:r>
                <a:rPr lang="zh-CN" altLang="en-US" sz="1000" b="1">
                  <a:latin typeface="微软雅黑" panose="020B0503020204020204" pitchFamily="34" charset="-122"/>
                  <a:ea typeface="微软雅黑" panose="020B0503020204020204" pitchFamily="34" charset="-122"/>
                </a:rPr>
                <a:t>外</a:t>
              </a:r>
              <a:r>
                <a:rPr lang="en-US" altLang="zh-CN" sz="1000" b="1">
                  <a:latin typeface="微软雅黑" panose="020B0503020204020204" pitchFamily="34" charset="-122"/>
                  <a:ea typeface="微软雅黑" panose="020B0503020204020204" pitchFamily="34" charset="-122"/>
                </a:rPr>
                <a:t>)</a:t>
              </a:r>
              <a:endParaRPr lang="en-US" altLang="zh-CN" sz="1000" b="1">
                <a:latin typeface="微软雅黑" panose="020B0503020204020204" pitchFamily="34" charset="-122"/>
                <a:ea typeface="微软雅黑" panose="020B0503020204020204" pitchFamily="34" charset="-122"/>
              </a:endParaRPr>
            </a:p>
          </p:txBody>
        </p:sp>
        <p:sp>
          <p:nvSpPr>
            <p:cNvPr id="48" name="矩形 47"/>
            <p:cNvSpPr/>
            <p:nvPr/>
          </p:nvSpPr>
          <p:spPr>
            <a:xfrm>
              <a:off x="2563" y="10171"/>
              <a:ext cx="1527" cy="393"/>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运营端（外）</a:t>
              </a:r>
              <a:endParaRPr lang="zh-CN" altLang="en-US" sz="1000" b="1">
                <a:latin typeface="微软雅黑" panose="020B0503020204020204" pitchFamily="34" charset="-122"/>
                <a:ea typeface="微软雅黑" panose="020B0503020204020204" pitchFamily="34" charset="-122"/>
              </a:endParaRPr>
            </a:p>
          </p:txBody>
        </p:sp>
        <p:sp>
          <p:nvSpPr>
            <p:cNvPr id="49" name="矩形 48"/>
            <p:cNvSpPr/>
            <p:nvPr/>
          </p:nvSpPr>
          <p:spPr>
            <a:xfrm>
              <a:off x="4195" y="10132"/>
              <a:ext cx="1506" cy="432"/>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商户端（外）</a:t>
              </a:r>
              <a:endParaRPr lang="zh-CN" altLang="en-US" sz="1000" b="1">
                <a:latin typeface="微软雅黑" panose="020B0503020204020204" pitchFamily="34" charset="-122"/>
                <a:ea typeface="微软雅黑" panose="020B0503020204020204" pitchFamily="34" charset="-122"/>
              </a:endParaRPr>
            </a:p>
          </p:txBody>
        </p:sp>
        <p:sp>
          <p:nvSpPr>
            <p:cNvPr id="50" name="矩形 55"/>
            <p:cNvSpPr/>
            <p:nvPr userDrawn="1"/>
          </p:nvSpPr>
          <p:spPr>
            <a:xfrm>
              <a:off x="14769" y="9654"/>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智能中心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51" name="矩形 55"/>
            <p:cNvSpPr/>
            <p:nvPr userDrawn="1"/>
          </p:nvSpPr>
          <p:spPr>
            <a:xfrm>
              <a:off x="12718" y="9654"/>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规则中心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62" name="矩形 55"/>
            <p:cNvSpPr/>
            <p:nvPr userDrawn="1"/>
          </p:nvSpPr>
          <p:spPr>
            <a:xfrm>
              <a:off x="16784" y="9654"/>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en-US" altLang="zh-CN" sz="1000" b="1">
                  <a:solidFill>
                    <a:schemeClr val="bg1"/>
                  </a:solidFill>
                  <a:latin typeface="微软雅黑" panose="020B0503020204020204" pitchFamily="34" charset="-122"/>
                  <a:ea typeface="微软雅黑" panose="020B0503020204020204" pitchFamily="34" charset="-122"/>
                </a:rPr>
                <a:t>.......</a:t>
              </a:r>
              <a:endParaRPr lang="en-US" altLang="zh-CN" sz="1000" b="1">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16831" y="3780"/>
              <a:ext cx="164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账号体系</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70" name="矩形 55"/>
            <p:cNvSpPr/>
            <p:nvPr userDrawn="1"/>
          </p:nvSpPr>
          <p:spPr>
            <a:xfrm>
              <a:off x="16831" y="4200"/>
              <a:ext cx="1642" cy="46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独立体系</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3" name="左箭头 242"/>
            <p:cNvSpPr/>
            <p:nvPr/>
          </p:nvSpPr>
          <p:spPr>
            <a:xfrm rot="5400000">
              <a:off x="13478" y="8093"/>
              <a:ext cx="419" cy="314"/>
            </a:xfrm>
            <a:prstGeom prst="lef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3" name="文本框 72"/>
            <p:cNvSpPr txBox="1"/>
            <p:nvPr/>
          </p:nvSpPr>
          <p:spPr>
            <a:xfrm>
              <a:off x="8889" y="8064"/>
              <a:ext cx="9600" cy="529"/>
            </a:xfrm>
            <a:prstGeom prst="rect">
              <a:avLst/>
            </a:prstGeom>
            <a:noFill/>
          </p:spPr>
          <p:txBody>
            <a:bodyPr wrap="square" lIns="0" tIns="0" rIns="0" bIns="0" rtlCol="0" anchor="t" anchorCtr="0">
              <a:spAutoFit/>
            </a:bodyPr>
            <a:p>
              <a:pPr algn="ctr">
                <a:lnSpc>
                  <a:spcPct val="150000"/>
                </a:lnSpc>
              </a:pPr>
              <a:r>
                <a:rPr lang="zh-CN" altLang="en-US" sz="1200" b="1">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能力沉淀</a:t>
              </a:r>
              <a:r>
                <a:rPr lang="en-US" altLang="zh-CN" sz="1200" b="1">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       </a:t>
              </a:r>
              <a:r>
                <a:rPr lang="zh-CN" altLang="en-US" sz="1200" b="1">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集中赋能</a:t>
              </a:r>
              <a:endParaRPr lang="zh-CN" altLang="en-US" sz="1200" b="1" spc="150" dirty="0">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sp>
          <p:nvSpPr>
            <p:cNvPr id="134" name="矩形 55"/>
            <p:cNvSpPr/>
            <p:nvPr userDrawn="1"/>
          </p:nvSpPr>
          <p:spPr>
            <a:xfrm>
              <a:off x="9038" y="3655"/>
              <a:ext cx="3680" cy="1035"/>
            </a:xfrm>
            <a:prstGeom prst="rect">
              <a:avLst/>
            </a:prstGeom>
            <a:noFill/>
            <a:ln w="0" cap="flat" cmpd="sng" algn="ctr">
              <a:solidFill>
                <a:srgbClr val="3397E4">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lnSpc>
                  <a:spcPct val="13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商品上架</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3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发货管理</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3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5" name="矩形 55"/>
            <p:cNvSpPr/>
            <p:nvPr userDrawn="1"/>
          </p:nvSpPr>
          <p:spPr>
            <a:xfrm>
              <a:off x="13020" y="3655"/>
              <a:ext cx="3368" cy="1035"/>
            </a:xfrm>
            <a:prstGeom prst="rect">
              <a:avLst/>
            </a:prstGeom>
            <a:noFill/>
            <a:ln w="0" cap="flat" cmpd="sng" algn="ctr">
              <a:solidFill>
                <a:srgbClr val="3397E4">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商品上架</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3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发货管理</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3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9" name="矩形 138"/>
            <p:cNvSpPr/>
            <p:nvPr/>
          </p:nvSpPr>
          <p:spPr>
            <a:xfrm>
              <a:off x="9087" y="4835"/>
              <a:ext cx="2105"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账号体系</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40" name="矩形 55"/>
            <p:cNvSpPr/>
            <p:nvPr userDrawn="1"/>
          </p:nvSpPr>
          <p:spPr>
            <a:xfrm>
              <a:off x="9092" y="5255"/>
              <a:ext cx="2225" cy="40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国网标准五级树形架构</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9" name="矩形 148"/>
            <p:cNvSpPr/>
            <p:nvPr/>
          </p:nvSpPr>
          <p:spPr>
            <a:xfrm>
              <a:off x="11742" y="4814"/>
              <a:ext cx="2035"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业务规则</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51" name="矩形 55"/>
            <p:cNvSpPr/>
            <p:nvPr userDrawn="1"/>
          </p:nvSpPr>
          <p:spPr>
            <a:xfrm>
              <a:off x="11747" y="5234"/>
              <a:ext cx="2097"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灵活配置、快速响应</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2" name="矩形 151"/>
            <p:cNvSpPr/>
            <p:nvPr/>
          </p:nvSpPr>
          <p:spPr>
            <a:xfrm>
              <a:off x="14361" y="4814"/>
              <a:ext cx="192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智能应用</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53" name="矩形 55"/>
            <p:cNvSpPr/>
            <p:nvPr userDrawn="1"/>
          </p:nvSpPr>
          <p:spPr>
            <a:xfrm>
              <a:off x="14366" y="5234"/>
              <a:ext cx="2019"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统筹规划、全域智能</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8" name="矩形 157"/>
            <p:cNvSpPr/>
            <p:nvPr/>
          </p:nvSpPr>
          <p:spPr>
            <a:xfrm>
              <a:off x="9082" y="5790"/>
              <a:ext cx="2105"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统一门户</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59" name="矩形 55"/>
            <p:cNvSpPr/>
            <p:nvPr userDrawn="1"/>
          </p:nvSpPr>
          <p:spPr>
            <a:xfrm>
              <a:off x="9087" y="6210"/>
              <a:ext cx="2097" cy="40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单点登录、全域互通</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0" name="矩形 159"/>
            <p:cNvSpPr/>
            <p:nvPr/>
          </p:nvSpPr>
          <p:spPr>
            <a:xfrm>
              <a:off x="11755" y="5751"/>
              <a:ext cx="2035"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风控体系</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61" name="矩形 55"/>
            <p:cNvSpPr/>
            <p:nvPr userDrawn="1"/>
          </p:nvSpPr>
          <p:spPr>
            <a:xfrm>
              <a:off x="11760" y="6171"/>
              <a:ext cx="2055"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合规管控、风险预警</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2" name="矩形 161"/>
            <p:cNvSpPr/>
            <p:nvPr/>
          </p:nvSpPr>
          <p:spPr>
            <a:xfrm>
              <a:off x="14306" y="5790"/>
              <a:ext cx="2105"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数据贯通</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64" name="矩形 55"/>
            <p:cNvSpPr/>
            <p:nvPr userDrawn="1"/>
          </p:nvSpPr>
          <p:spPr>
            <a:xfrm>
              <a:off x="14311" y="6210"/>
              <a:ext cx="2097" cy="40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ISC、MDM、ERP......</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4" name="矩形 163"/>
            <p:cNvSpPr/>
            <p:nvPr/>
          </p:nvSpPr>
          <p:spPr>
            <a:xfrm>
              <a:off x="16831" y="4835"/>
              <a:ext cx="164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业务规则</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65" name="矩形 55"/>
            <p:cNvSpPr/>
            <p:nvPr userDrawn="1"/>
          </p:nvSpPr>
          <p:spPr>
            <a:xfrm>
              <a:off x="16831" y="5255"/>
              <a:ext cx="1642" cy="46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灵活配置</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6" name="矩形 165"/>
            <p:cNvSpPr/>
            <p:nvPr/>
          </p:nvSpPr>
          <p:spPr>
            <a:xfrm>
              <a:off x="16846" y="5805"/>
              <a:ext cx="164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智能应用</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67" name="矩形 55"/>
            <p:cNvSpPr/>
            <p:nvPr userDrawn="1"/>
          </p:nvSpPr>
          <p:spPr>
            <a:xfrm>
              <a:off x="16846" y="6225"/>
              <a:ext cx="1642" cy="46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按需调用</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70" name="直接箭头连接符 169"/>
            <p:cNvCxnSpPr/>
            <p:nvPr/>
          </p:nvCxnSpPr>
          <p:spPr>
            <a:xfrm>
              <a:off x="5878" y="3448"/>
              <a:ext cx="2217" cy="18"/>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72" name="文本框 171"/>
            <p:cNvSpPr txBox="1"/>
            <p:nvPr/>
          </p:nvSpPr>
          <p:spPr>
            <a:xfrm>
              <a:off x="6059" y="2542"/>
              <a:ext cx="1968" cy="991"/>
            </a:xfrm>
            <a:prstGeom prst="rect">
              <a:avLst/>
            </a:prstGeom>
            <a:noFill/>
          </p:spPr>
          <p:txBody>
            <a:bodyPr wrap="square" lIns="0" tIns="0" rIns="0" bIns="0" rtlCol="0" anchor="t" anchorCtr="0">
              <a:noAutofit/>
            </a:bodyPr>
            <a:p>
              <a:pPr marR="0" indent="0" algn="l" defTabSz="914400" rtl="0" fontAlgn="auto" latinLnBrk="0" hangingPunct="0">
                <a:lnSpc>
                  <a:spcPct val="100000"/>
                </a:lnSpc>
                <a:spcBef>
                  <a:spcPts val="0"/>
                </a:spcBef>
                <a:spcAft>
                  <a:spcPts val="0"/>
                </a:spcAft>
                <a:buClrTx/>
                <a:buSzTx/>
                <a:buFont typeface="Wingdings" panose="05000000000000000000" charset="0"/>
                <a:buNone/>
              </a:pPr>
              <a:r>
                <a:rPr lang="zh-CN" altLang="en-US" sz="9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mn-ea"/>
                </a:rPr>
                <a:t>服务统一：标准化建设，</a:t>
              </a:r>
              <a:r>
                <a:rPr lang="zh-CN" altLang="en-US" sz="900" b="1">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支撑框架协议五类模式</a:t>
              </a:r>
              <a:endParaRPr lang="zh-CN" altLang="en-US" sz="9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179" name="文本框 178"/>
            <p:cNvSpPr txBox="1"/>
            <p:nvPr/>
          </p:nvSpPr>
          <p:spPr>
            <a:xfrm>
              <a:off x="6045" y="4677"/>
              <a:ext cx="1968" cy="991"/>
            </a:xfrm>
            <a:prstGeom prst="rect">
              <a:avLst/>
            </a:prstGeom>
            <a:noFill/>
          </p:spPr>
          <p:txBody>
            <a:bodyPr wrap="square" lIns="0" tIns="0" rIns="0" bIns="0" rtlCol="0" anchor="t" anchorCtr="0">
              <a:noAutofit/>
            </a:bodyPr>
            <a:p>
              <a:pPr marR="0" indent="0" algn="l" defTabSz="914400" rtl="0" fontAlgn="auto" latinLnBrk="0" hangingPunct="0">
                <a:lnSpc>
                  <a:spcPct val="100000"/>
                </a:lnSpc>
                <a:spcBef>
                  <a:spcPts val="0"/>
                </a:spcBef>
                <a:spcAft>
                  <a:spcPts val="0"/>
                </a:spcAft>
                <a:buClrTx/>
                <a:buSzTx/>
                <a:buFont typeface="Wingdings" panose="05000000000000000000" charset="0"/>
                <a:buNone/>
              </a:pPr>
              <a:r>
                <a:rPr lang="zh-CN" altLang="en-US" sz="900" b="1">
                  <a:solidFill>
                    <a:srgbClr val="009F91"/>
                  </a:solidFill>
                  <a:sym typeface="+mn-ea"/>
                </a:rPr>
                <a:t>组织统一：五级树形组织架构，实现全层级管控穿透</a:t>
              </a:r>
              <a:endParaRPr lang="zh-CN" altLang="en-US" sz="900" b="1">
                <a:solidFill>
                  <a:srgbClr val="009F91"/>
                </a:solidFill>
              </a:endParaRPr>
            </a:p>
            <a:p>
              <a:pPr marR="0" indent="0" algn="l" defTabSz="914400" rtl="0" fontAlgn="auto" latinLnBrk="0" hangingPunct="0">
                <a:lnSpc>
                  <a:spcPct val="100000"/>
                </a:lnSpc>
                <a:spcBef>
                  <a:spcPts val="0"/>
                </a:spcBef>
                <a:spcAft>
                  <a:spcPts val="0"/>
                </a:spcAft>
                <a:buClrTx/>
                <a:buSzTx/>
                <a:buFont typeface="Wingdings" panose="05000000000000000000" charset="0"/>
                <a:buNone/>
              </a:pPr>
              <a:endParaRPr lang="zh-CN" altLang="en-US" sz="9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180" name="文本框 179"/>
            <p:cNvSpPr txBox="1"/>
            <p:nvPr/>
          </p:nvSpPr>
          <p:spPr>
            <a:xfrm>
              <a:off x="6031" y="6592"/>
              <a:ext cx="1968" cy="991"/>
            </a:xfrm>
            <a:prstGeom prst="rect">
              <a:avLst/>
            </a:prstGeom>
            <a:noFill/>
          </p:spPr>
          <p:txBody>
            <a:bodyPr wrap="square" lIns="0" tIns="0" rIns="0" bIns="0" rtlCol="0" anchor="t" anchorCtr="0">
              <a:noAutofit/>
            </a:bodyPr>
            <a:p>
              <a:pPr marL="0" algn="l" defTabSz="914400" hangingPunct="0">
                <a:lnSpc>
                  <a:spcPct val="100000"/>
                </a:lnSpc>
                <a:spcBef>
                  <a:spcPts val="0"/>
                </a:spcBef>
                <a:spcAft>
                  <a:spcPts val="0"/>
                </a:spcAft>
                <a:buClrTx/>
                <a:buSzTx/>
                <a:buNone/>
              </a:pPr>
              <a:r>
                <a:rPr lang="zh-CN" altLang="en-US" sz="900" b="1">
                  <a:solidFill>
                    <a:srgbClr val="009F91"/>
                  </a:solidFill>
                  <a:sym typeface="+mn-ea"/>
                </a:rPr>
                <a:t>入口统一：一站式门户，优化用户操作与视觉体验</a:t>
              </a:r>
              <a:endParaRPr lang="zh-CN" altLang="en-US" sz="900" b="1">
                <a:solidFill>
                  <a:srgbClr val="009F91"/>
                </a:solidFill>
                <a:sym typeface="+mn-ea"/>
              </a:endParaRPr>
            </a:p>
          </p:txBody>
        </p:sp>
        <p:sp>
          <p:nvSpPr>
            <p:cNvPr id="181" name="文本框 180"/>
            <p:cNvSpPr txBox="1"/>
            <p:nvPr/>
          </p:nvSpPr>
          <p:spPr>
            <a:xfrm>
              <a:off x="6059" y="8880"/>
              <a:ext cx="1968" cy="991"/>
            </a:xfrm>
            <a:prstGeom prst="rect">
              <a:avLst/>
            </a:prstGeom>
            <a:noFill/>
          </p:spPr>
          <p:txBody>
            <a:bodyPr wrap="square" lIns="0" tIns="0" rIns="0" bIns="0" rtlCol="0" anchor="t" anchorCtr="0">
              <a:noAutofit/>
            </a:bodyPr>
            <a:p>
              <a:pPr marL="0" indent="0">
                <a:lnSpc>
                  <a:spcPts val="1200"/>
                </a:lnSpc>
                <a:spcBef>
                  <a:spcPct val="0"/>
                </a:spcBef>
                <a:spcAft>
                  <a:spcPct val="0"/>
                </a:spcAft>
              </a:pPr>
              <a:r>
                <a:rPr lang="zh-CN" altLang="en-US" sz="900" b="1">
                  <a:solidFill>
                    <a:srgbClr val="009F91"/>
                  </a:solidFill>
                  <a:sym typeface="+mn-ea"/>
                </a:rPr>
                <a:t>能力统一：公共组件沉淀复用，</a:t>
              </a:r>
              <a:r>
                <a:rPr lang="en-US" altLang="zh-CN" sz="900" b="1">
                  <a:solidFill>
                    <a:srgbClr val="009F91"/>
                  </a:solidFill>
                  <a:sym typeface="+mn-ea"/>
                </a:rPr>
                <a:t>AI </a:t>
              </a:r>
              <a:r>
                <a:rPr lang="zh-CN" altLang="en-US" sz="900" b="1">
                  <a:solidFill>
                    <a:srgbClr val="009F91"/>
                  </a:solidFill>
                  <a:sym typeface="+mn-ea"/>
                </a:rPr>
                <a:t>集中赋能业务场景</a:t>
              </a:r>
              <a:endParaRPr lang="zh-CN" altLang="en-US" sz="9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2" name="直接箭头连接符 181"/>
            <p:cNvCxnSpPr/>
            <p:nvPr/>
          </p:nvCxnSpPr>
          <p:spPr>
            <a:xfrm>
              <a:off x="5913" y="5593"/>
              <a:ext cx="2127" cy="18"/>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83" name="直接箭头连接符 182"/>
            <p:cNvCxnSpPr/>
            <p:nvPr/>
          </p:nvCxnSpPr>
          <p:spPr>
            <a:xfrm>
              <a:off x="6042" y="7492"/>
              <a:ext cx="2127" cy="18"/>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84" name="直接箭头连接符 183"/>
            <p:cNvCxnSpPr/>
            <p:nvPr/>
          </p:nvCxnSpPr>
          <p:spPr>
            <a:xfrm>
              <a:off x="5940" y="9826"/>
              <a:ext cx="2127" cy="18"/>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grpSp>
      <p:sp>
        <p:nvSpPr>
          <p:cNvPr id="71" name="圆角矩形 70"/>
          <p:cNvSpPr/>
          <p:nvPr>
            <p:custDataLst>
              <p:tags r:id="rId1"/>
            </p:custDataLst>
          </p:nvPr>
        </p:nvSpPr>
        <p:spPr>
          <a:xfrm>
            <a:off x="198755" y="781685"/>
            <a:ext cx="11801475" cy="109474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2" name="文本框 71"/>
          <p:cNvSpPr txBox="1"/>
          <p:nvPr/>
        </p:nvSpPr>
        <p:spPr>
          <a:xfrm>
            <a:off x="386080" y="781050"/>
            <a:ext cx="11614150" cy="737870"/>
          </a:xfrm>
          <a:prstGeom prst="rect">
            <a:avLst/>
          </a:prstGeom>
          <a:noFill/>
        </p:spPr>
        <p:txBody>
          <a:bodyPr wrap="square" rtlCol="0">
            <a:noAutofit/>
          </a:bodyPr>
          <a:lstStyle/>
          <a:p>
            <a:pPr marL="0" lvl="1" indent="406400" algn="just" fontAlgn="auto">
              <a:lnSpc>
                <a:spcPts val="2500"/>
              </a:lnSpc>
              <a:buClr>
                <a:srgbClr val="07A194"/>
              </a:buClr>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新一代国网商城</a:t>
            </a:r>
            <a:r>
              <a:rPr lang="zh-CN" altLang="en-US" sz="1600">
                <a:solidFill>
                  <a:srgbClr val="0F1115"/>
                </a:solidFill>
                <a:latin typeface="微软雅黑" panose="020B0503020204020204" pitchFamily="34" charset="-122"/>
                <a:ea typeface="微软雅黑" panose="020B0503020204020204" pitchFamily="34" charset="-122"/>
                <a:cs typeface="微软雅黑" panose="020B0503020204020204" pitchFamily="34" charset="-122"/>
                <a:sym typeface="+mn-ea"/>
              </a:rPr>
              <a:t>基于国网云架构与云原生技术底座，构建稳定、弹性的平台基础；采用</a:t>
            </a:r>
            <a:r>
              <a:rPr lang="zh-CN" altLang="en-US" sz="1600" b="1">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mn-ea"/>
              </a:rPr>
              <a:t>“共用聚合+前台编排”积木式</a:t>
            </a:r>
            <a:r>
              <a:rPr lang="zh-CN" altLang="en-US" sz="1600">
                <a:solidFill>
                  <a:srgbClr val="0F1115"/>
                </a:solidFill>
                <a:latin typeface="微软雅黑" panose="020B0503020204020204" pitchFamily="34" charset="-122"/>
                <a:ea typeface="微软雅黑" panose="020B0503020204020204" pitchFamily="34" charset="-122"/>
                <a:cs typeface="微软雅黑" panose="020B0503020204020204" pitchFamily="34" charset="-122"/>
                <a:sym typeface="+mn-ea"/>
              </a:rPr>
              <a:t>开发模式，沉淀公共服务能力，实现业务快速响应；</a:t>
            </a:r>
            <a:r>
              <a:rPr lang="zh-CN" altLang="en-US" sz="1600" b="1">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mn-ea"/>
              </a:rPr>
              <a:t>建立</a:t>
            </a:r>
            <a:r>
              <a:rPr lang="en-US" altLang="zh-CN" sz="1600" b="1">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mn-ea"/>
              </a:rPr>
              <a:t>AI</a:t>
            </a:r>
            <a:r>
              <a:rPr lang="zh-CN" altLang="en-US" sz="1600" b="1">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mn-ea"/>
              </a:rPr>
              <a:t>驱动的智能合规风控中心</a:t>
            </a:r>
            <a:r>
              <a:rPr lang="zh-CN" altLang="en-US" sz="1600">
                <a:solidFill>
                  <a:srgbClr val="0F1115"/>
                </a:solidFill>
                <a:latin typeface="微软雅黑" panose="020B0503020204020204" pitchFamily="34" charset="-122"/>
                <a:ea typeface="微软雅黑" panose="020B0503020204020204" pitchFamily="34" charset="-122"/>
                <a:cs typeface="微软雅黑" panose="020B0503020204020204" pitchFamily="34" charset="-122"/>
                <a:sym typeface="+mn-ea"/>
              </a:rPr>
              <a:t>，凭借人工智能技术完成风险业务刚性阻断，同时为各项业务开展提供智能支撑，实现全流程安全、合规、智能管控；打造一站式履约平台，支撑</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框架协议五类模式</a:t>
            </a:r>
            <a:r>
              <a:rPr lang="zh-CN" altLang="en-US" sz="1600">
                <a:solidFill>
                  <a:srgbClr val="0F1115"/>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600">
              <a:solidFill>
                <a:srgbClr val="0F111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1" indent="406400" algn="just" fontAlgn="auto">
              <a:lnSpc>
                <a:spcPts val="2500"/>
              </a:lnSpc>
              <a:buClr>
                <a:srgbClr val="07A194"/>
              </a:buClr>
            </a:pPr>
            <a:endParaRPr lang="zh-CN" altLang="en-US" sz="1600" kern="100" dirty="0">
              <a:solidFill>
                <a:srgbClr val="00706B"/>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1.2 </a:t>
            </a:r>
            <a:r>
              <a:rPr lang="zh-CN" altLang="en-US" sz="2200" b="1" dirty="0">
                <a:solidFill>
                  <a:srgbClr val="347EA0"/>
                </a:solidFill>
                <a:latin typeface="微软雅黑" panose="020B0503020204020204" pitchFamily="34" charset="-122"/>
                <a:ea typeface="微软雅黑" panose="020B0503020204020204" pitchFamily="34" charset="-122"/>
                <a:sym typeface="+mn-ea"/>
              </a:rPr>
              <a:t>核心亮点</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6" name="灯片编号占位符 5"/>
          <p:cNvSpPr>
            <a:spLocks noGrp="1"/>
          </p:cNvSpPr>
          <p:nvPr>
            <p:ph type="sldNum" sz="quarter" idx="12"/>
          </p:nvPr>
        </p:nvSpPr>
        <p:spPr>
          <a:xfrm>
            <a:off x="9257030" y="6419850"/>
            <a:ext cx="2743200" cy="365125"/>
          </a:xfrm>
        </p:spPr>
        <p:txBody>
          <a:bodyPr/>
          <a:p>
            <a:fld id="{262EB040-DE28-4918-A5AA-DE13ADD2AA52}" type="slidenum">
              <a:rPr lang="zh-CN" altLang="en-US" sz="1600" smtClean="0"/>
            </a:fld>
            <a:endParaRPr lang="zh-CN" altLang="en-US" sz="1600" smtClean="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售后中心</a:t>
            </a:r>
            <a:endPar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1" name="矩形 20"/>
          <p:cNvSpPr/>
          <p:nvPr/>
        </p:nvSpPr>
        <p:spPr>
          <a:xfrm>
            <a:off x="11382703" y="234079"/>
            <a:ext cx="545431" cy="455731"/>
          </a:xfrm>
          <a:prstGeom prst="rect">
            <a:avLst/>
          </a:prstGeom>
          <a:solidFill>
            <a:srgbClr val="006E6A"/>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06</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
        <p:nvSpPr>
          <p:cNvPr id="29" name="文本框 28"/>
          <p:cNvSpPr txBox="1"/>
          <p:nvPr>
            <p:custDataLst>
              <p:tags r:id="rId1"/>
            </p:custDataLst>
          </p:nvPr>
        </p:nvSpPr>
        <p:spPr>
          <a:xfrm>
            <a:off x="6563360" y="4574540"/>
            <a:ext cx="3069590" cy="1476375"/>
          </a:xfrm>
          <a:prstGeom prst="rect">
            <a:avLst/>
          </a:prstGeom>
          <a:noFill/>
        </p:spPr>
        <p:txBody>
          <a:bodyPr wrap="square" rtlCol="0" anchor="t">
            <a:spAutoFit/>
          </a:bodyPr>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订单取消管理</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订单取消审批</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altLang="en-US" b="0" spc="300" dirty="0">
                <a:solidFill>
                  <a:srgbClr val="1F807D"/>
                </a:solidFill>
                <a:latin typeface="微软雅黑" panose="020B0503020204020204" pitchFamily="34" charset="-122"/>
                <a:ea typeface="微软雅黑" panose="020B0503020204020204" pitchFamily="34" charset="-122"/>
                <a:cs typeface="+mn-ea"/>
                <a:sym typeface="+mn-lt"/>
              </a:rPr>
              <a:t>退货单管理</a:t>
            </a:r>
            <a:endParaRPr lang="zh-CN" altLang="en-US"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altLang="en-US" b="0" spc="300" dirty="0">
                <a:solidFill>
                  <a:srgbClr val="1F807D"/>
                </a:solidFill>
                <a:latin typeface="微软雅黑" panose="020B0503020204020204" pitchFamily="34" charset="-122"/>
                <a:ea typeface="微软雅黑" panose="020B0503020204020204" pitchFamily="34" charset="-122"/>
                <a:cs typeface="+mn-ea"/>
                <a:sym typeface="+mn-lt"/>
              </a:rPr>
              <a:t>退货单审批</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6.1 </a:t>
            </a:r>
            <a:r>
              <a:rPr lang="zh-CN" altLang="en-US" sz="2200" b="1" dirty="0">
                <a:solidFill>
                  <a:srgbClr val="347EA0"/>
                </a:solidFill>
                <a:latin typeface="微软雅黑" panose="020B0503020204020204" pitchFamily="34" charset="-122"/>
                <a:ea typeface="微软雅黑" panose="020B0503020204020204" pitchFamily="34" charset="-122"/>
                <a:sym typeface="+mn-ea"/>
              </a:rPr>
              <a:t>订单取消管理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478915"/>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 售后中心 - 订单取消管理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操作：查看订单取消记录、再次申请、申请专区客服介入</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30000"/>
              </a:lnSpc>
            </a:pPr>
            <a:endParaRPr lang="zh-CN" altLang="en-US" sz="1400" dirty="0">
              <a:solidFill>
                <a:srgbClr val="333333"/>
              </a:solidFill>
              <a:latin typeface="微软雅黑" panose="020B0503020204020204" pitchFamily="34" charset="-122"/>
              <a:ea typeface="微软雅黑" panose="020B0503020204020204" pitchFamily="34" charset="-122"/>
              <a:sym typeface="+mn-ea"/>
            </a:endParaRPr>
          </a:p>
        </p:txBody>
      </p:sp>
      <p:sp>
        <p:nvSpPr>
          <p:cNvPr id="166"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4500880" y="1998980"/>
            <a:ext cx="7150735" cy="3678555"/>
          </a:xfrm>
          <a:prstGeom prst="rect">
            <a:avLst/>
          </a:prstGeom>
        </p:spPr>
      </p:pic>
      <p:sp>
        <p:nvSpPr>
          <p:cNvPr id="40" name="TextBox 39"/>
          <p:cNvSpPr txBox="1"/>
          <p:nvPr>
            <p:custDataLst>
              <p:tags r:id="rId2"/>
            </p:custDataLst>
          </p:nvPr>
        </p:nvSpPr>
        <p:spPr>
          <a:xfrm flipH="1">
            <a:off x="260985" y="2085975"/>
            <a:ext cx="4173855" cy="4208780"/>
          </a:xfrm>
          <a:prstGeom prst="rect">
            <a:avLst/>
          </a:prstGeom>
          <a:solidFill>
            <a:srgbClr val="DBEEF4">
              <a:alpha val="33000"/>
            </a:srgbClr>
          </a:solidFill>
        </p:spPr>
        <p:txBody>
          <a:bodyPr wrap="square" rtlCol="0" anchor="t"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、查看本人发起的所有订单取消记录，并跟进处理状态。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、订单取消状态包括取消中、取消成功、取消失败。</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当前流程节点状态包括：专区审批状态、供应商核定状态等。</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4</a:t>
            </a:r>
            <a:r>
              <a:rPr lang="zh-CN" altLang="en-US" sz="1600" dirty="0">
                <a:solidFill>
                  <a:srgbClr val="347EA0"/>
                </a:solidFill>
                <a:latin typeface="微软雅黑" panose="020B0503020204020204" pitchFamily="34" charset="-122"/>
                <a:ea typeface="微软雅黑" panose="020B0503020204020204" pitchFamily="34" charset="-122"/>
                <a:sym typeface="+mn-ea"/>
              </a:rPr>
              <a:t>、专区审批拒绝或供应商核定拒绝，支持用户再次申请。</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5</a:t>
            </a:r>
            <a:r>
              <a:rPr lang="zh-CN" altLang="en-US" sz="1600" dirty="0">
                <a:solidFill>
                  <a:srgbClr val="347EA0"/>
                </a:solidFill>
                <a:latin typeface="微软雅黑" panose="020B0503020204020204" pitchFamily="34" charset="-122"/>
                <a:ea typeface="微软雅黑" panose="020B0503020204020204" pitchFamily="34" charset="-122"/>
                <a:sym typeface="+mn-ea"/>
              </a:rPr>
              <a:t>、供应商核定拒绝，用户也可以选择申请专区客服介入。</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6.2 </a:t>
            </a:r>
            <a:r>
              <a:rPr lang="zh-CN" altLang="en-US" sz="2200" b="1" dirty="0">
                <a:solidFill>
                  <a:srgbClr val="347EA0"/>
                </a:solidFill>
                <a:latin typeface="微软雅黑" panose="020B0503020204020204" pitchFamily="34" charset="-122"/>
                <a:ea typeface="微软雅黑" panose="020B0503020204020204" pitchFamily="34" charset="-122"/>
                <a:sym typeface="+mn-ea"/>
              </a:rPr>
              <a:t>订单取消审批</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478915"/>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售后中心 - 订单取消审批 </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用户：审批人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操作：审批，查看待审批和已审批记录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30000"/>
              </a:lnSpc>
            </a:pPr>
            <a:endParaRPr lang="zh-CN" altLang="en-US" sz="1400" dirty="0">
              <a:solidFill>
                <a:srgbClr val="333333"/>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4733925" y="360045"/>
            <a:ext cx="7015480" cy="3441065"/>
          </a:xfrm>
          <a:prstGeom prst="rect">
            <a:avLst/>
          </a:prstGeom>
        </p:spPr>
      </p:pic>
      <p:sp>
        <p:nvSpPr>
          <p:cNvPr id="40" name="TextBox 39"/>
          <p:cNvSpPr txBox="1"/>
          <p:nvPr>
            <p:custDataLst>
              <p:tags r:id="rId2"/>
            </p:custDataLst>
          </p:nvPr>
        </p:nvSpPr>
        <p:spPr>
          <a:xfrm flipH="1">
            <a:off x="260985" y="2080260"/>
            <a:ext cx="4481830" cy="4459605"/>
          </a:xfrm>
          <a:prstGeom prst="rect">
            <a:avLst/>
          </a:prstGeom>
          <a:solidFill>
            <a:srgbClr val="DBEEF4">
              <a:alpha val="33000"/>
            </a:srgbClr>
          </a:solidFill>
        </p:spPr>
        <p:txBody>
          <a:bodyPr wrap="square" rtlCol="0" anchor="t"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、查看本人待审批的单据，并进行审批。</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①</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审批通过后流转至供应商进行核定，订单取消状态仍为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取消中，当前流转状态更新为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供应商核定中。</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②</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审批拒绝，订单取消状态更新为 取消失败。</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、查看本人已审批的记录。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3"/>
          <a:stretch>
            <a:fillRect/>
          </a:stretch>
        </p:blipFill>
        <p:spPr>
          <a:xfrm>
            <a:off x="4761865" y="2802890"/>
            <a:ext cx="6988175" cy="3821430"/>
          </a:xfrm>
          <a:prstGeom prst="rect">
            <a:avLst/>
          </a:prstGeom>
        </p:spPr>
      </p:pic>
      <p:sp>
        <p:nvSpPr>
          <p:cNvPr id="6" name="灯片编号占位符 3"/>
          <p:cNvSpPr>
            <a:spLocks noGrp="1"/>
          </p:cNvSpPr>
          <p:nvPr/>
        </p:nvSpPr>
        <p:spPr>
          <a:xfrm>
            <a:off x="9443720" y="6309995"/>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600" kern="1200">
                <a:solidFill>
                  <a:schemeClr val="tx1">
                    <a:tint val="7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6.3 </a:t>
            </a:r>
            <a:r>
              <a:rPr lang="zh-CN" altLang="en-US" sz="2200" b="1" dirty="0">
                <a:solidFill>
                  <a:srgbClr val="347EA0"/>
                </a:solidFill>
                <a:latin typeface="微软雅黑" panose="020B0503020204020204" pitchFamily="34" charset="-122"/>
                <a:ea typeface="微软雅黑" panose="020B0503020204020204" pitchFamily="34" charset="-122"/>
                <a:sym typeface="+mn-ea"/>
              </a:rPr>
              <a:t>退货单管理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 售后中心</a:t>
            </a:r>
            <a:r>
              <a:rPr lang="zh-CN" altLang="en-US" sz="1600" dirty="0">
                <a:solidFill>
                  <a:srgbClr val="347EA0"/>
                </a:solidFill>
                <a:latin typeface="微软雅黑" panose="020B0503020204020204" pitchFamily="34" charset="-122"/>
                <a:ea typeface="微软雅黑" panose="020B0503020204020204" pitchFamily="34" charset="-122"/>
                <a:sym typeface="+mn-ea"/>
              </a:rPr>
              <a:t>  - 退货单管理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操作：查看退货记录、再次申请、申请客服介入</a:t>
            </a:r>
            <a:endParaRPr lang="zh-CN" altLang="en-US" sz="1400" dirty="0">
              <a:solidFill>
                <a:srgbClr val="333333"/>
              </a:solidFill>
              <a:latin typeface="微软雅黑" panose="020B0503020204020204" pitchFamily="34" charset="-122"/>
              <a:ea typeface="微软雅黑" panose="020B0503020204020204" pitchFamily="34" charset="-122"/>
              <a:sym typeface="+mn-ea"/>
            </a:endParaRPr>
          </a:p>
        </p:txBody>
      </p:sp>
      <p:sp>
        <p:nvSpPr>
          <p:cNvPr id="166"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4733290" y="1960880"/>
            <a:ext cx="7453630" cy="3694430"/>
          </a:xfrm>
          <a:prstGeom prst="rect">
            <a:avLst/>
          </a:prstGeom>
        </p:spPr>
      </p:pic>
      <p:sp>
        <p:nvSpPr>
          <p:cNvPr id="40" name="TextBox 39"/>
          <p:cNvSpPr txBox="1"/>
          <p:nvPr>
            <p:custDataLst>
              <p:tags r:id="rId2"/>
            </p:custDataLst>
          </p:nvPr>
        </p:nvSpPr>
        <p:spPr>
          <a:xfrm flipH="1">
            <a:off x="271780" y="2071370"/>
            <a:ext cx="4461510" cy="3810635"/>
          </a:xfrm>
          <a:prstGeom prst="rect">
            <a:avLst/>
          </a:prstGeom>
          <a:solidFill>
            <a:srgbClr val="DBEEF4">
              <a:alpha val="33000"/>
            </a:srgbClr>
          </a:solidFill>
        </p:spPr>
        <p:txBody>
          <a:bodyPr wrap="square" rtlCol="0" anchor="t"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、查看本人发起的退货记录，并跟进处理状态。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、退货</a:t>
            </a:r>
            <a:r>
              <a:rPr lang="zh-CN" altLang="en-US" sz="1600" dirty="0">
                <a:solidFill>
                  <a:srgbClr val="347EA0"/>
                </a:solidFill>
                <a:latin typeface="微软雅黑" panose="020B0503020204020204" pitchFamily="34" charset="-122"/>
                <a:ea typeface="微软雅黑" panose="020B0503020204020204" pitchFamily="34" charset="-122"/>
                <a:sym typeface="+mn-ea"/>
              </a:rPr>
              <a:t>状态包括退货中、退货成功、退货失败。</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、当前流程节点状态包括：专区审批状态、供应商核定状态、客服处理状态。</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4</a:t>
            </a:r>
            <a:r>
              <a:rPr lang="zh-CN" altLang="en-US" sz="1600" dirty="0">
                <a:solidFill>
                  <a:srgbClr val="347EA0"/>
                </a:solidFill>
                <a:latin typeface="微软雅黑" panose="020B0503020204020204" pitchFamily="34" charset="-122"/>
                <a:ea typeface="微软雅黑" panose="020B0503020204020204" pitchFamily="34" charset="-122"/>
                <a:sym typeface="+mn-ea"/>
              </a:rPr>
              <a:t>、专区审批拒绝或供应商核定拒绝，支持用户再次申请。</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5</a:t>
            </a:r>
            <a:r>
              <a:rPr lang="zh-CN" altLang="en-US" sz="1600" dirty="0">
                <a:solidFill>
                  <a:srgbClr val="347EA0"/>
                </a:solidFill>
                <a:latin typeface="微软雅黑" panose="020B0503020204020204" pitchFamily="34" charset="-122"/>
                <a:ea typeface="微软雅黑" panose="020B0503020204020204" pitchFamily="34" charset="-122"/>
                <a:sym typeface="+mn-ea"/>
              </a:rPr>
              <a:t>、供应商核定拒绝，用户也可以选择申请专区客服介入。</a:t>
            </a:r>
            <a:endParaRPr lang="zh-CN" altLang="en-US" sz="1600" dirty="0">
              <a:solidFill>
                <a:srgbClr val="333333"/>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6.4 </a:t>
            </a:r>
            <a:r>
              <a:rPr lang="zh-CN" altLang="en-US" sz="2200" b="1" dirty="0">
                <a:solidFill>
                  <a:srgbClr val="347EA0"/>
                </a:solidFill>
                <a:latin typeface="微软雅黑" panose="020B0503020204020204" pitchFamily="34" charset="-122"/>
                <a:ea typeface="微软雅黑" panose="020B0503020204020204" pitchFamily="34" charset="-122"/>
                <a:sym typeface="+mn-ea"/>
              </a:rPr>
              <a:t>退货单审批</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478915"/>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 - 售后中心 - 退货审批 - 待审批</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用户：审批人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操作：查看退货申请列表、审批</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30000"/>
              </a:lnSpc>
            </a:pPr>
            <a:endParaRPr lang="zh-CN" altLang="en-US" sz="1400" dirty="0">
              <a:solidFill>
                <a:srgbClr val="333333"/>
              </a:solidFill>
              <a:latin typeface="微软雅黑" panose="020B0503020204020204" pitchFamily="34" charset="-122"/>
              <a:ea typeface="微软雅黑" panose="020B0503020204020204" pitchFamily="34" charset="-122"/>
              <a:sym typeface="+mn-ea"/>
            </a:endParaRPr>
          </a:p>
        </p:txBody>
      </p:sp>
      <p:sp>
        <p:nvSpPr>
          <p:cNvPr id="166"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4636135" y="187960"/>
            <a:ext cx="7369175" cy="3300730"/>
          </a:xfrm>
          <a:prstGeom prst="rect">
            <a:avLst/>
          </a:prstGeom>
        </p:spPr>
      </p:pic>
      <p:pic>
        <p:nvPicPr>
          <p:cNvPr id="5" name="图片 4"/>
          <p:cNvPicPr>
            <a:picLocks noChangeAspect="1"/>
          </p:cNvPicPr>
          <p:nvPr/>
        </p:nvPicPr>
        <p:blipFill>
          <a:blip r:embed="rId2"/>
          <a:stretch>
            <a:fillRect/>
          </a:stretch>
        </p:blipFill>
        <p:spPr>
          <a:xfrm>
            <a:off x="4551680" y="2916555"/>
            <a:ext cx="7367905" cy="3777615"/>
          </a:xfrm>
          <a:prstGeom prst="rect">
            <a:avLst/>
          </a:prstGeom>
        </p:spPr>
      </p:pic>
      <p:sp>
        <p:nvSpPr>
          <p:cNvPr id="40" name="TextBox 39"/>
          <p:cNvSpPr txBox="1"/>
          <p:nvPr>
            <p:custDataLst>
              <p:tags r:id="rId3"/>
            </p:custDataLst>
          </p:nvPr>
        </p:nvSpPr>
        <p:spPr>
          <a:xfrm flipH="1">
            <a:off x="260985" y="2240915"/>
            <a:ext cx="4461510" cy="3810635"/>
          </a:xfrm>
          <a:prstGeom prst="rect">
            <a:avLst/>
          </a:prstGeom>
          <a:solidFill>
            <a:srgbClr val="DBEEF4">
              <a:alpha val="33000"/>
            </a:srgbClr>
          </a:solidFill>
        </p:spPr>
        <p:txBody>
          <a:bodyPr wrap="square" rtlCol="0" anchor="t" anchorCtr="0">
            <a:noAutofit/>
          </a:bodyPr>
          <a:p>
            <a:pPr algn="l">
              <a:lnSpc>
                <a:spcPct val="150000"/>
              </a:lnSpc>
              <a:buClrTx/>
              <a:buSzTx/>
              <a:buFont typeface="Arial" panose="020B0604020202020204" pitchFamily="34" charset="0"/>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查看流转至本人的退货单，并对其进行审批。</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①</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审批通过后流转至供应商进行核定，退货单状态仍为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退货中，当前流转状态更新为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供应商核定中。</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②</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审批拒绝，退货单状态更新为 退货失败。</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、查看本人已审批的退货记录。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6" name="灯片编号占位符 3"/>
          <p:cNvSpPr>
            <a:spLocks noGrp="1"/>
          </p:cNvSpPr>
          <p:nvPr/>
        </p:nvSpPr>
        <p:spPr>
          <a:xfrm>
            <a:off x="9286240" y="635127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600" kern="1200">
                <a:solidFill>
                  <a:schemeClr val="tx1">
                    <a:tint val="7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微软雅黑" panose="020B0503020204020204" pitchFamily="34" charset="-122"/>
                <a:ea typeface="微软雅黑" panose="020B0503020204020204" pitchFamily="34" charset="-122"/>
                <a:sym typeface="+mn-ea"/>
              </a:rPr>
              <a:t>评价管理</a:t>
            </a:r>
            <a:endParaRPr lang="zh-CN" altLang="en-US" sz="2800" b="1" dirty="0">
              <a:gradFill>
                <a:gsLst>
                  <a:gs pos="0">
                    <a:srgbClr val="0E8BB4"/>
                  </a:gs>
                  <a:gs pos="100000">
                    <a:srgbClr val="006F6B"/>
                  </a:gs>
                </a:gsLst>
                <a:lin ang="2277912" scaled="0"/>
              </a:gradFill>
              <a:latin typeface="微软雅黑" panose="020B0503020204020204" pitchFamily="34" charset="-122"/>
              <a:ea typeface="微软雅黑" panose="020B0503020204020204" pitchFamily="34"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1" name="矩形 20"/>
          <p:cNvSpPr/>
          <p:nvPr/>
        </p:nvSpPr>
        <p:spPr>
          <a:xfrm>
            <a:off x="11382703" y="234079"/>
            <a:ext cx="545431" cy="455731"/>
          </a:xfrm>
          <a:prstGeom prst="rect">
            <a:avLst/>
          </a:prstGeom>
          <a:solidFill>
            <a:srgbClr val="006E6A"/>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a:t>
            </a:r>
            <a:r>
              <a:rPr lang="en-US" altLang="zh-CN" sz="9600" dirty="0">
                <a:solidFill>
                  <a:sysClr val="window" lastClr="FFFFFF"/>
                </a:solidFill>
                <a:latin typeface="Bahnschrift Light" panose="020B0502040204020203" pitchFamily="34" charset="0"/>
                <a:ea typeface="微软雅黑" panose="020B0503020204020204" pitchFamily="34" charset="-122"/>
                <a:sym typeface="+mn-ea"/>
              </a:rPr>
              <a:t>7</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
        <p:nvSpPr>
          <p:cNvPr id="29" name="文本框 28"/>
          <p:cNvSpPr txBox="1"/>
          <p:nvPr>
            <p:custDataLst>
              <p:tags r:id="rId1"/>
            </p:custDataLst>
          </p:nvPr>
        </p:nvSpPr>
        <p:spPr>
          <a:xfrm>
            <a:off x="6563360" y="4574540"/>
            <a:ext cx="3069590" cy="1198880"/>
          </a:xfrm>
          <a:prstGeom prst="rect">
            <a:avLst/>
          </a:prstGeom>
          <a:noFill/>
        </p:spPr>
        <p:txBody>
          <a:bodyPr wrap="square" rtlCol="0" anchor="t">
            <a:spAutoFit/>
          </a:bodyPr>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下单人评价</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b="0" spc="300" dirty="0">
                <a:solidFill>
                  <a:srgbClr val="1F807D"/>
                </a:solidFill>
                <a:latin typeface="微软雅黑" panose="020B0503020204020204" pitchFamily="34" charset="-122"/>
                <a:ea typeface="微软雅黑" panose="020B0503020204020204" pitchFamily="34" charset="-122"/>
                <a:cs typeface="+mn-ea"/>
                <a:sym typeface="+mn-lt"/>
              </a:rPr>
              <a:t>收货人评价</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altLang="en-US" b="0" spc="300" dirty="0">
                <a:solidFill>
                  <a:srgbClr val="1F807D"/>
                </a:solidFill>
                <a:latin typeface="微软雅黑" panose="020B0503020204020204" pitchFamily="34" charset="-122"/>
                <a:ea typeface="微软雅黑" panose="020B0503020204020204" pitchFamily="34" charset="-122"/>
                <a:cs typeface="+mn-ea"/>
                <a:sym typeface="+mn-lt"/>
              </a:rPr>
              <a:t>查看商品评价</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768350"/>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7.1 </a:t>
            </a:r>
            <a:r>
              <a:rPr lang="zh-CN" sz="2200" b="1" dirty="0">
                <a:solidFill>
                  <a:srgbClr val="347EA0"/>
                </a:solidFill>
                <a:latin typeface="微软雅黑" panose="020B0503020204020204" pitchFamily="34" charset="-122"/>
                <a:ea typeface="微软雅黑" panose="020B0503020204020204" pitchFamily="34" charset="-122"/>
                <a:sym typeface="+mn-ea"/>
              </a:rPr>
              <a:t>下单人评价</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a:p>
            <a:pPr>
              <a:buClrTx/>
              <a:buSzTx/>
              <a:buFontTx/>
              <a:defRPr/>
            </a:pP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81915" y="762000"/>
            <a:ext cx="4073525" cy="156845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物资类交易中心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订单管理</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用户：请购人</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操作：评价</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5" name="圆角矩形 4"/>
          <p:cNvSpPr/>
          <p:nvPr/>
        </p:nvSpPr>
        <p:spPr>
          <a:xfrm>
            <a:off x="324485" y="3299460"/>
            <a:ext cx="1014095" cy="609600"/>
          </a:xfrm>
          <a:prstGeom prst="roundRect">
            <a:avLst/>
          </a:prstGeom>
          <a:solidFill>
            <a:srgbClr val="4DACCC">
              <a:alpha val="0"/>
            </a:srgbClr>
          </a:solidFill>
          <a:ln w="15875" cap="flat" cmpd="sng">
            <a:solidFill>
              <a:srgbClr val="389DC7"/>
            </a:solidFill>
            <a:prstDash val="solid"/>
            <a:miter lim="800000"/>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dirty="0">
                <a:solidFill>
                  <a:srgbClr val="347EA0"/>
                </a:solidFill>
                <a:latin typeface="微软雅黑" panose="020B0503020204020204" pitchFamily="34" charset="-122"/>
                <a:ea typeface="微软雅黑" panose="020B0503020204020204" pitchFamily="34" charset="-122"/>
              </a:rPr>
              <a:t>1 </a:t>
            </a:r>
            <a:r>
              <a:rPr lang="zh-CN" altLang="en-US" sz="1600" dirty="0">
                <a:solidFill>
                  <a:srgbClr val="347EA0"/>
                </a:solidFill>
                <a:latin typeface="微软雅黑" panose="020B0503020204020204" pitchFamily="34" charset="-122"/>
                <a:ea typeface="微软雅黑" panose="020B0503020204020204" pitchFamily="34" charset="-122"/>
              </a:rPr>
              <a:t>发起</a:t>
            </a:r>
            <a:endParaRPr lang="zh-CN" altLang="en-US" sz="1600" dirty="0">
              <a:solidFill>
                <a:srgbClr val="347EA0"/>
              </a:solidFill>
              <a:latin typeface="微软雅黑" panose="020B0503020204020204" pitchFamily="34" charset="-122"/>
              <a:ea typeface="微软雅黑" panose="020B0503020204020204" pitchFamily="34" charset="-122"/>
            </a:endParaRPr>
          </a:p>
        </p:txBody>
      </p:sp>
      <p:sp>
        <p:nvSpPr>
          <p:cNvPr id="6" name="圆角矩形 5"/>
          <p:cNvSpPr/>
          <p:nvPr/>
        </p:nvSpPr>
        <p:spPr>
          <a:xfrm>
            <a:off x="324485" y="4300220"/>
            <a:ext cx="1049020" cy="609600"/>
          </a:xfrm>
          <a:prstGeom prst="roundRect">
            <a:avLst/>
          </a:prstGeom>
          <a:noFill/>
          <a:ln w="15875" cap="flat" cmpd="sng">
            <a:solidFill>
              <a:srgbClr val="389DC7"/>
            </a:solidFill>
            <a:prstDash val="solid"/>
            <a:miter lim="800000"/>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buClrTx/>
              <a:buSzTx/>
              <a:buFontTx/>
            </a:pPr>
            <a:r>
              <a:rPr lang="zh-CN" altLang="en-US" sz="1600" dirty="0">
                <a:solidFill>
                  <a:srgbClr val="347EA0"/>
                </a:solidFill>
                <a:latin typeface="微软雅黑" panose="020B0503020204020204" pitchFamily="34" charset="-122"/>
                <a:ea typeface="微软雅黑" panose="020B0503020204020204" pitchFamily="34" charset="-122"/>
              </a:rPr>
              <a:t>2 </a:t>
            </a:r>
            <a:r>
              <a:rPr lang="zh-CN" altLang="en-US" sz="1600" dirty="0">
                <a:solidFill>
                  <a:srgbClr val="347EA0"/>
                </a:solidFill>
                <a:latin typeface="微软雅黑" panose="020B0503020204020204" pitchFamily="34" charset="-122"/>
                <a:ea typeface="微软雅黑" panose="020B0503020204020204" pitchFamily="34" charset="-122"/>
              </a:rPr>
              <a:t>评分</a:t>
            </a:r>
            <a:endParaRPr lang="zh-CN" altLang="en-US" sz="1600" dirty="0">
              <a:solidFill>
                <a:srgbClr val="347EA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324485" y="5338445"/>
            <a:ext cx="1014095" cy="609600"/>
          </a:xfrm>
          <a:prstGeom prst="roundRect">
            <a:avLst/>
          </a:prstGeom>
          <a:noFill/>
          <a:ln w="15875" cap="flat" cmpd="sng">
            <a:solidFill>
              <a:srgbClr val="389DC7"/>
            </a:solidFill>
            <a:prstDash val="solid"/>
            <a:miter lim="800000"/>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buClrTx/>
              <a:buSzTx/>
              <a:buFontTx/>
            </a:pPr>
            <a:r>
              <a:rPr lang="zh-CN" altLang="en-US" sz="1600" dirty="0">
                <a:solidFill>
                  <a:srgbClr val="347EA0"/>
                </a:solidFill>
                <a:latin typeface="微软雅黑" panose="020B0503020204020204" pitchFamily="34" charset="-122"/>
                <a:ea typeface="微软雅黑" panose="020B0503020204020204" pitchFamily="34" charset="-122"/>
              </a:rPr>
              <a:t>3 </a:t>
            </a:r>
            <a:r>
              <a:rPr lang="zh-CN" altLang="en-US" sz="1600" dirty="0">
                <a:solidFill>
                  <a:srgbClr val="347EA0"/>
                </a:solidFill>
                <a:latin typeface="微软雅黑" panose="020B0503020204020204" pitchFamily="34" charset="-122"/>
                <a:ea typeface="微软雅黑" panose="020B0503020204020204" pitchFamily="34" charset="-122"/>
              </a:rPr>
              <a:t>提交</a:t>
            </a:r>
            <a:endParaRPr lang="zh-CN" altLang="en-US" sz="1600" dirty="0">
              <a:solidFill>
                <a:srgbClr val="347EA0"/>
              </a:solidFill>
              <a:latin typeface="微软雅黑" panose="020B0503020204020204" pitchFamily="34" charset="-122"/>
              <a:ea typeface="微软雅黑" panose="020B0503020204020204" pitchFamily="34" charset="-122"/>
            </a:endParaRPr>
          </a:p>
        </p:txBody>
      </p:sp>
      <p:sp>
        <p:nvSpPr>
          <p:cNvPr id="10" name="右箭头 9"/>
          <p:cNvSpPr/>
          <p:nvPr/>
        </p:nvSpPr>
        <p:spPr>
          <a:xfrm rot="5400000">
            <a:off x="721995" y="4003040"/>
            <a:ext cx="254000" cy="203200"/>
          </a:xfrm>
          <a:prstGeom prst="rightArrow">
            <a:avLst/>
          </a:prstGeom>
          <a:solidFill>
            <a:srgbClr val="389DC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右箭头 10"/>
          <p:cNvSpPr/>
          <p:nvPr/>
        </p:nvSpPr>
        <p:spPr>
          <a:xfrm rot="5400000">
            <a:off x="728345" y="4958715"/>
            <a:ext cx="254000" cy="203200"/>
          </a:xfrm>
          <a:prstGeom prst="rightArrow">
            <a:avLst/>
          </a:prstGeom>
          <a:solidFill>
            <a:srgbClr val="389DC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文本框 15"/>
          <p:cNvSpPr txBox="1"/>
          <p:nvPr/>
        </p:nvSpPr>
        <p:spPr>
          <a:xfrm>
            <a:off x="288925" y="2614930"/>
            <a:ext cx="2743200" cy="460375"/>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评价发起流程</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152265" y="890905"/>
            <a:ext cx="7527925" cy="2546985"/>
          </a:xfrm>
          <a:prstGeom prst="rect">
            <a:avLst/>
          </a:prstGeom>
        </p:spPr>
      </p:pic>
      <p:pic>
        <p:nvPicPr>
          <p:cNvPr id="9" name="图片 8"/>
          <p:cNvPicPr>
            <a:picLocks noChangeAspect="1"/>
          </p:cNvPicPr>
          <p:nvPr/>
        </p:nvPicPr>
        <p:blipFill>
          <a:blip r:embed="rId2"/>
          <a:stretch>
            <a:fillRect/>
          </a:stretch>
        </p:blipFill>
        <p:spPr>
          <a:xfrm>
            <a:off x="4152265" y="3516630"/>
            <a:ext cx="7763510" cy="2431415"/>
          </a:xfrm>
          <a:prstGeom prst="rect">
            <a:avLst/>
          </a:prstGeom>
        </p:spPr>
      </p:pic>
      <p:sp>
        <p:nvSpPr>
          <p:cNvPr id="12" name="TextBox 39"/>
          <p:cNvSpPr txBox="1"/>
          <p:nvPr>
            <p:custDataLst>
              <p:tags r:id="rId3"/>
            </p:custDataLst>
          </p:nvPr>
        </p:nvSpPr>
        <p:spPr>
          <a:xfrm flipH="1">
            <a:off x="281940" y="6134100"/>
            <a:ext cx="11369675" cy="560070"/>
          </a:xfrm>
          <a:prstGeom prst="rect">
            <a:avLst/>
          </a:prstGeom>
          <a:solidFill>
            <a:srgbClr val="DBEEF4">
              <a:alpha val="33000"/>
            </a:srgbClr>
          </a:solidFill>
        </p:spPr>
        <p:txBody>
          <a:bodyPr wrap="square" rtlCol="0" anchor="ctr" anchorCtr="0">
            <a:noAutofit/>
          </a:bodyPr>
          <a:p>
            <a:pPr indent="356235" algn="l">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选购人在订单商品行项目已经</a:t>
            </a:r>
            <a:r>
              <a:rPr lang="zh-CN" altLang="en-US" sz="1600" dirty="0">
                <a:solidFill>
                  <a:srgbClr val="FF0000"/>
                </a:solidFill>
                <a:latin typeface="微软雅黑" panose="020B0503020204020204" pitchFamily="34" charset="-122"/>
                <a:ea typeface="微软雅黑" panose="020B0503020204020204" pitchFamily="34" charset="-122"/>
                <a:sym typeface="+mn-ea"/>
              </a:rPr>
              <a:t>全部发货</a:t>
            </a:r>
            <a:r>
              <a:rPr lang="zh-CN" altLang="en-US" sz="1600" dirty="0">
                <a:solidFill>
                  <a:srgbClr val="347EA0"/>
                </a:solidFill>
                <a:latin typeface="微软雅黑" panose="020B0503020204020204" pitchFamily="34" charset="-122"/>
                <a:ea typeface="微软雅黑" panose="020B0503020204020204" pitchFamily="34" charset="-122"/>
                <a:sym typeface="+mn-ea"/>
              </a:rPr>
              <a:t>，则可以在订单管理里进行订单和商品评价，</a:t>
            </a:r>
            <a:r>
              <a:rPr lang="zh-CN" altLang="en-US" sz="1600" dirty="0">
                <a:solidFill>
                  <a:srgbClr val="347EA0"/>
                </a:solidFill>
                <a:latin typeface="微软雅黑" panose="020B0503020204020204" pitchFamily="34" charset="-122"/>
                <a:ea typeface="微软雅黑" panose="020B0503020204020204" pitchFamily="34" charset="-122"/>
                <a:sym typeface="+mn-ea"/>
              </a:rPr>
              <a:t>支持上传图片</a:t>
            </a:r>
            <a:r>
              <a:rPr lang="zh-CN" altLang="en-US"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7.2 </a:t>
            </a:r>
            <a:r>
              <a:rPr lang="zh-CN" sz="2200" b="1" dirty="0">
                <a:solidFill>
                  <a:srgbClr val="347EA0"/>
                </a:solidFill>
                <a:latin typeface="微软雅黑" panose="020B0503020204020204" pitchFamily="34" charset="-122"/>
                <a:ea typeface="微软雅黑" panose="020B0503020204020204" pitchFamily="34" charset="-122"/>
                <a:sym typeface="+mn-ea"/>
              </a:rPr>
              <a:t>收货人评价</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0" name="TextBox 39"/>
          <p:cNvSpPr txBox="1"/>
          <p:nvPr>
            <p:custDataLst>
              <p:tags r:id="rId1"/>
            </p:custDataLst>
          </p:nvPr>
        </p:nvSpPr>
        <p:spPr>
          <a:xfrm flipH="1">
            <a:off x="213995" y="2590165"/>
            <a:ext cx="3639820" cy="3091180"/>
          </a:xfrm>
          <a:prstGeom prst="rect">
            <a:avLst/>
          </a:prstGeom>
          <a:solidFill>
            <a:srgbClr val="DBEEF4">
              <a:alpha val="33000"/>
            </a:srgbClr>
          </a:solidFill>
        </p:spPr>
        <p:txBody>
          <a:bodyPr wrap="square" rtlCol="0" anchor="ctr" anchorCtr="0">
            <a:noAutofit/>
          </a:bodyPr>
          <a:p>
            <a:pPr indent="356235" algn="l">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 订单所有商品行项目为已确认收货状态时，收货人进入评价管理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待评价，评价自己公司下的所有待收货评价的订单和商品，支持</a:t>
            </a:r>
            <a:r>
              <a:rPr lang="zh-CN" altLang="en-US" sz="1600" dirty="0">
                <a:solidFill>
                  <a:srgbClr val="347EA0"/>
                </a:solidFill>
                <a:latin typeface="微软雅黑" panose="020B0503020204020204" pitchFamily="34" charset="-122"/>
                <a:ea typeface="微软雅黑" panose="020B0503020204020204" pitchFamily="34" charset="-122"/>
                <a:sym typeface="+mn-ea"/>
              </a:rPr>
              <a:t>上传图片。</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5" name="文本框 4"/>
          <p:cNvSpPr txBox="1"/>
          <p:nvPr/>
        </p:nvSpPr>
        <p:spPr>
          <a:xfrm>
            <a:off x="281940" y="762000"/>
            <a:ext cx="3380105" cy="1627505"/>
          </a:xfrm>
          <a:prstGeom prst="rect">
            <a:avLst/>
          </a:prstGeom>
          <a:noFill/>
        </p:spPr>
        <p:txBody>
          <a:bodyPr wrap="square" rtlCol="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评价中心</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sz="1600" dirty="0">
                <a:solidFill>
                  <a:srgbClr val="347EA0"/>
                </a:solidFill>
                <a:latin typeface="微软雅黑" panose="020B0503020204020204" pitchFamily="34" charset="-122"/>
                <a:ea typeface="微软雅黑" panose="020B0503020204020204" pitchFamily="34" charset="-122"/>
                <a:sym typeface="+mn-ea"/>
              </a:rPr>
              <a:t>评价</a:t>
            </a:r>
            <a:r>
              <a:rPr lang="zh-CN" altLang="en-US" sz="1600" dirty="0">
                <a:solidFill>
                  <a:srgbClr val="347EA0"/>
                </a:solidFill>
                <a:latin typeface="微软雅黑" panose="020B0503020204020204" pitchFamily="34" charset="-122"/>
                <a:ea typeface="微软雅黑" panose="020B0503020204020204" pitchFamily="34" charset="-122"/>
                <a:sym typeface="+mn-ea"/>
              </a:rPr>
              <a:t>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评价</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用户：收货人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操作：评价</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4066540" y="3853180"/>
            <a:ext cx="7734300" cy="2438400"/>
          </a:xfrm>
          <a:prstGeom prst="rect">
            <a:avLst/>
          </a:prstGeom>
        </p:spPr>
      </p:pic>
      <p:pic>
        <p:nvPicPr>
          <p:cNvPr id="2" name="图片 1"/>
          <p:cNvPicPr>
            <a:picLocks noChangeAspect="1"/>
          </p:cNvPicPr>
          <p:nvPr/>
        </p:nvPicPr>
        <p:blipFill>
          <a:blip r:embed="rId3"/>
          <a:stretch>
            <a:fillRect/>
          </a:stretch>
        </p:blipFill>
        <p:spPr>
          <a:xfrm>
            <a:off x="3930650" y="859155"/>
            <a:ext cx="8420100" cy="2790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768350"/>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7.2 </a:t>
            </a:r>
            <a:r>
              <a:rPr lang="zh-CN" altLang="en-US" sz="2200" b="1" dirty="0">
                <a:solidFill>
                  <a:srgbClr val="347EA0"/>
                </a:solidFill>
                <a:latin typeface="微软雅黑" panose="020B0503020204020204" pitchFamily="34" charset="-122"/>
                <a:ea typeface="微软雅黑" panose="020B0503020204020204" pitchFamily="34" charset="-122"/>
                <a:sym typeface="+mn-ea"/>
              </a:rPr>
              <a:t>收货人评价</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a:p>
            <a:pPr>
              <a:buClrTx/>
              <a:buSzTx/>
              <a:buFontTx/>
              <a:defRPr/>
            </a:pP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评价中心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评价管理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已评价</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用户：收货人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查看已评价订单</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60985" y="3203575"/>
            <a:ext cx="3107690" cy="2071370"/>
          </a:xfrm>
          <a:prstGeom prst="rect">
            <a:avLst/>
          </a:prstGeom>
          <a:solidFill>
            <a:srgbClr val="DBEEF4">
              <a:alpha val="33000"/>
            </a:srgbClr>
          </a:solidFill>
        </p:spPr>
        <p:txBody>
          <a:bodyPr wrap="square" rtlCol="0" anchor="ctr" anchorCtr="0">
            <a:noAutofit/>
          </a:bodyPr>
          <a:p>
            <a:pPr indent="0"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收货人进入评价管理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已评价，可查看自己公司下的所有已评价的</a:t>
            </a:r>
            <a:r>
              <a:rPr lang="zh-CN" altLang="en-US" sz="1600" dirty="0">
                <a:solidFill>
                  <a:srgbClr val="347EA0"/>
                </a:solidFill>
                <a:latin typeface="微软雅黑" panose="020B0503020204020204" pitchFamily="34" charset="-122"/>
                <a:ea typeface="微软雅黑" panose="020B0503020204020204" pitchFamily="34" charset="-122"/>
                <a:sym typeface="+mn-ea"/>
              </a:rPr>
              <a:t>订单。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0" algn="l">
              <a:lnSpc>
                <a:spcPct val="150000"/>
              </a:lnSpc>
              <a:buClrTx/>
              <a:buSzTx/>
              <a:buFont typeface="Arial" panose="020B0604020202020204" pitchFamily="34" charset="0"/>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2" name="图片 1"/>
          <p:cNvPicPr>
            <a:picLocks noChangeAspect="1"/>
          </p:cNvPicPr>
          <p:nvPr/>
        </p:nvPicPr>
        <p:blipFill>
          <a:blip r:embed="rId2"/>
          <a:stretch>
            <a:fillRect/>
          </a:stretch>
        </p:blipFill>
        <p:spPr>
          <a:xfrm>
            <a:off x="3582670" y="1266190"/>
            <a:ext cx="8794750" cy="2092325"/>
          </a:xfrm>
          <a:prstGeom prst="rect">
            <a:avLst/>
          </a:prstGeom>
        </p:spPr>
      </p:pic>
      <p:pic>
        <p:nvPicPr>
          <p:cNvPr id="6" name="图片 5"/>
          <p:cNvPicPr>
            <a:picLocks noChangeAspect="1"/>
          </p:cNvPicPr>
          <p:nvPr/>
        </p:nvPicPr>
        <p:blipFill>
          <a:blip r:embed="rId3"/>
          <a:stretch>
            <a:fillRect/>
          </a:stretch>
        </p:blipFill>
        <p:spPr>
          <a:xfrm>
            <a:off x="3700145" y="3193415"/>
            <a:ext cx="8677275" cy="2822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7.3  </a:t>
            </a:r>
            <a:r>
              <a:rPr lang="zh-CN" altLang="en-US" sz="2200" b="1" dirty="0">
                <a:solidFill>
                  <a:srgbClr val="347EA0"/>
                </a:solidFill>
                <a:latin typeface="微软雅黑" panose="020B0503020204020204" pitchFamily="34" charset="-122"/>
                <a:ea typeface="微软雅黑" panose="020B0503020204020204" pitchFamily="34" charset="-122"/>
                <a:sym typeface="+mn-ea"/>
              </a:rPr>
              <a:t>查看商品评价</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路径：采购端</a:t>
            </a:r>
            <a:r>
              <a:rPr lang="en-US"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商品详情</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用户：请购人、收货人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操作：查看商品详情</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81940" y="5728970"/>
            <a:ext cx="11369675" cy="691515"/>
          </a:xfrm>
          <a:prstGeom prst="rect">
            <a:avLst/>
          </a:prstGeom>
          <a:solidFill>
            <a:srgbClr val="DBEEF4">
              <a:alpha val="33000"/>
            </a:srgbClr>
          </a:solidFill>
        </p:spPr>
        <p:txBody>
          <a:bodyPr wrap="square" rtlCol="0" anchor="ctr" anchorCtr="0">
            <a:noAutofit/>
          </a:bodyPr>
          <a:p>
            <a:pPr algn="l">
              <a:lnSpc>
                <a:spcPct val="150000"/>
              </a:lnSpc>
              <a:buClrTx/>
              <a:buSzTx/>
              <a:buFont typeface="Arial" panose="020B0604020202020204" pitchFamily="34" charset="0"/>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用户查看商品详情时，可查看当前商品的好评率、累计评价等</a:t>
            </a:r>
            <a:r>
              <a:rPr lang="zh-CN" altLang="en-US" sz="1600" dirty="0">
                <a:solidFill>
                  <a:srgbClr val="347EA0"/>
                </a:solidFill>
                <a:latin typeface="微软雅黑" panose="020B0503020204020204" pitchFamily="34" charset="-122"/>
                <a:ea typeface="微软雅黑" panose="020B0503020204020204" pitchFamily="34" charset="-122"/>
                <a:sym typeface="+mn-ea"/>
              </a:rPr>
              <a:t>评价信息。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5" name="图片 4"/>
          <p:cNvPicPr>
            <a:picLocks noChangeAspect="1"/>
          </p:cNvPicPr>
          <p:nvPr/>
        </p:nvPicPr>
        <p:blipFill>
          <a:blip r:embed="rId2"/>
          <a:stretch>
            <a:fillRect/>
          </a:stretch>
        </p:blipFill>
        <p:spPr>
          <a:xfrm>
            <a:off x="2727325" y="782320"/>
            <a:ext cx="9555480" cy="4754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60985" y="66040"/>
            <a:ext cx="8434705" cy="1105535"/>
          </a:xfrm>
          <a:prstGeom prst="rect">
            <a:avLst/>
          </a:prstGeom>
        </p:spPr>
        <p:txBody>
          <a:bodyPr wrap="square" lIns="121917" tIns="60958" rIns="121917" bIns="60958">
            <a:spAutoFit/>
          </a:bodyPr>
          <a:lstStyle/>
          <a:p>
            <a:pPr algn="l" eaLnBrk="0" fontAlgn="base" hangingPunct="0">
              <a:buClrTx/>
              <a:buSzTx/>
              <a:buFontTx/>
            </a:pPr>
            <a:r>
              <a:rPr lang="en-US" altLang="zh-CN" sz="3200" b="1" dirty="0">
                <a:solidFill>
                  <a:schemeClr val="bg1"/>
                </a:solidFill>
                <a:latin typeface="微软雅黑" panose="020B0503020204020204" pitchFamily="34" charset="-122"/>
                <a:ea typeface="微软雅黑" panose="020B0503020204020204" pitchFamily="34" charset="-122"/>
                <a:sym typeface="+mn-ea"/>
              </a:rPr>
              <a:t>2.2.</a:t>
            </a:r>
            <a:r>
              <a:rPr lang="zh-CN" altLang="en-US" sz="3200" b="1" dirty="0">
                <a:solidFill>
                  <a:schemeClr val="bg1"/>
                </a:solidFill>
                <a:latin typeface="微软雅黑" panose="020B0503020204020204" pitchFamily="34" charset="-122"/>
                <a:ea typeface="微软雅黑" panose="020B0503020204020204" pitchFamily="34" charset="-122"/>
                <a:sym typeface="+mn-ea"/>
              </a:rPr>
              <a:t>核心亮点</a:t>
            </a: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a:p>
            <a:pPr algn="l" eaLnBrk="0" fontAlgn="base" hangingPunct="0">
              <a:buClrTx/>
              <a:buSzTx/>
              <a:buFontTx/>
            </a:pP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p:txBody>
      </p:sp>
      <p:sp>
        <p:nvSpPr>
          <p:cNvPr id="71" name="圆角矩形 70"/>
          <p:cNvSpPr/>
          <p:nvPr>
            <p:custDataLst>
              <p:tags r:id="rId1"/>
            </p:custDataLst>
          </p:nvPr>
        </p:nvSpPr>
        <p:spPr>
          <a:xfrm>
            <a:off x="198755" y="897255"/>
            <a:ext cx="11801475" cy="81534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2" name="文本框 71"/>
          <p:cNvSpPr txBox="1"/>
          <p:nvPr/>
        </p:nvSpPr>
        <p:spPr>
          <a:xfrm>
            <a:off x="386080" y="897255"/>
            <a:ext cx="11614150" cy="737870"/>
          </a:xfrm>
          <a:prstGeom prst="rect">
            <a:avLst/>
          </a:prstGeom>
          <a:noFill/>
        </p:spPr>
        <p:txBody>
          <a:bodyPr wrap="square" rtlCol="0">
            <a:noAutofit/>
          </a:bodyPr>
          <a:lstStyle/>
          <a:p>
            <a:pPr marL="0" lvl="1" indent="406400" algn="just" fontAlgn="auto">
              <a:lnSpc>
                <a:spcPts val="2500"/>
              </a:lnSpc>
              <a:buClr>
                <a:srgbClr val="07A194"/>
              </a:buClr>
            </a:pPr>
            <a:r>
              <a:rPr lang="zh-CN" altLang="en-US" sz="1600" kern="100" dirty="0">
                <a:solidFill>
                  <a:schemeClr val="accent1"/>
                </a:solidFill>
                <a:latin typeface="微软雅黑" panose="020B0503020204020204" pitchFamily="34" charset="-122"/>
                <a:ea typeface="微软雅黑" panose="020B0503020204020204" pitchFamily="34" charset="-122"/>
                <a:sym typeface="+mn-ea"/>
              </a:rPr>
              <a:t>新一代国网商城彻底打破传统</a:t>
            </a:r>
            <a:r>
              <a:rPr lang="zh-CN" altLang="en-US" sz="1600" b="1" kern="100" dirty="0">
                <a:solidFill>
                  <a:schemeClr val="accent1"/>
                </a:solidFill>
                <a:latin typeface="微软雅黑" panose="020B0503020204020204" pitchFamily="34" charset="-122"/>
                <a:ea typeface="微软雅黑" panose="020B0503020204020204" pitchFamily="34" charset="-122"/>
                <a:sym typeface="+mn-ea"/>
              </a:rPr>
              <a:t>“多专区分散建设”</a:t>
            </a:r>
            <a:r>
              <a:rPr lang="zh-CN" altLang="en-US" sz="1600" kern="100" dirty="0">
                <a:solidFill>
                  <a:schemeClr val="accent1"/>
                </a:solidFill>
                <a:latin typeface="微软雅黑" panose="020B0503020204020204" pitchFamily="34" charset="-122"/>
                <a:ea typeface="微软雅黑" panose="020B0503020204020204" pitchFamily="34" charset="-122"/>
                <a:sym typeface="+mn-ea"/>
              </a:rPr>
              <a:t>的局限，转向</a:t>
            </a:r>
            <a:r>
              <a:rPr lang="zh-CN" altLang="en-US" sz="1600" b="1" kern="100" dirty="0">
                <a:solidFill>
                  <a:schemeClr val="accent1"/>
                </a:solidFill>
                <a:latin typeface="微软雅黑" panose="020B0503020204020204" pitchFamily="34" charset="-122"/>
                <a:ea typeface="微软雅黑" panose="020B0503020204020204" pitchFamily="34" charset="-122"/>
                <a:sym typeface="+mn-ea"/>
              </a:rPr>
              <a:t>“统一架构 + 集中赋能”</a:t>
            </a:r>
            <a:r>
              <a:rPr lang="zh-CN" altLang="en-US" sz="1600" kern="100" dirty="0">
                <a:solidFill>
                  <a:schemeClr val="accent1"/>
                </a:solidFill>
                <a:latin typeface="微软雅黑" panose="020B0503020204020204" pitchFamily="34" charset="-122"/>
                <a:ea typeface="微软雅黑" panose="020B0503020204020204" pitchFamily="34" charset="-122"/>
                <a:sym typeface="+mn-ea"/>
              </a:rPr>
              <a:t>的发展模式，实现资源集约、能力共享与管理协同，重塑平台底层支撑能力。</a:t>
            </a:r>
            <a:endParaRPr lang="zh-CN" altLang="en-US" sz="1600" kern="100" dirty="0">
              <a:solidFill>
                <a:schemeClr val="accent1"/>
              </a:solidFill>
              <a:latin typeface="微软雅黑" panose="020B0503020204020204" pitchFamily="34" charset="-122"/>
              <a:ea typeface="微软雅黑" panose="020B0503020204020204" pitchFamily="34" charset="-122"/>
              <a:sym typeface="+mn-ea"/>
            </a:endParaRPr>
          </a:p>
          <a:p>
            <a:pPr marL="0" lvl="1" indent="406400" algn="just" fontAlgn="auto">
              <a:lnSpc>
                <a:spcPts val="2500"/>
              </a:lnSpc>
              <a:buClr>
                <a:srgbClr val="07A194"/>
              </a:buClr>
            </a:pPr>
            <a:endParaRPr lang="zh-CN" altLang="en-US" sz="1600" kern="100" dirty="0">
              <a:solidFill>
                <a:schemeClr val="accent1"/>
              </a:solidFill>
              <a:latin typeface="微软雅黑" panose="020B0503020204020204" pitchFamily="34" charset="-122"/>
              <a:ea typeface="微软雅黑" panose="020B0503020204020204" pitchFamily="34" charset="-122"/>
              <a:sym typeface="+mn-ea"/>
            </a:endParaRPr>
          </a:p>
        </p:txBody>
      </p:sp>
      <p:grpSp>
        <p:nvGrpSpPr>
          <p:cNvPr id="187" name="组合 186"/>
          <p:cNvGrpSpPr/>
          <p:nvPr>
            <p:custDataLst>
              <p:tags r:id="rId2"/>
            </p:custDataLst>
          </p:nvPr>
        </p:nvGrpSpPr>
        <p:grpSpPr>
          <a:xfrm>
            <a:off x="314960" y="1931035"/>
            <a:ext cx="2006600" cy="4495800"/>
            <a:chOff x="308" y="3275"/>
            <a:chExt cx="3160" cy="7080"/>
          </a:xfrm>
        </p:grpSpPr>
        <p:sp>
          <p:nvSpPr>
            <p:cNvPr id="87" name="AutoShape 4"/>
            <p:cNvSpPr/>
            <p:nvPr>
              <p:custDataLst>
                <p:tags r:id="rId3"/>
              </p:custDataLst>
            </p:nvPr>
          </p:nvSpPr>
          <p:spPr>
            <a:xfrm>
              <a:off x="308" y="3275"/>
              <a:ext cx="3160" cy="7080"/>
            </a:xfrm>
            <a:prstGeom prst="roundRect">
              <a:avLst>
                <a:gd name="adj" fmla="val 0"/>
              </a:avLst>
            </a:prstGeom>
            <a:solidFill>
              <a:srgbClr val="FFFFFF">
                <a:alpha val="75000"/>
              </a:srgbClr>
            </a:solidFill>
            <a:ln w="12700" cap="flat" cmpd="sng">
              <a:solidFill>
                <a:srgbClr val="009F91">
                  <a:alpha val="20000"/>
                </a:srgbClr>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89" name="AutoShape 5"/>
            <p:cNvSpPr/>
            <p:nvPr>
              <p:custDataLst>
                <p:tags r:id="rId4"/>
              </p:custDataLst>
            </p:nvPr>
          </p:nvSpPr>
          <p:spPr>
            <a:xfrm>
              <a:off x="308" y="3275"/>
              <a:ext cx="80" cy="2300"/>
            </a:xfrm>
            <a:prstGeom prst="roundRect">
              <a:avLst>
                <a:gd name="adj" fmla="val 0"/>
              </a:avLst>
            </a:prstGeom>
            <a:solidFill>
              <a:srgbClr val="009F91"/>
            </a:solidFill>
            <a:ln w="25400" cap="flat" cmpd="sng">
              <a:solidFill>
                <a:srgbClr val="009F91"/>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94" name="AutoShape 6"/>
            <p:cNvSpPr/>
            <p:nvPr>
              <p:custDataLst>
                <p:tags r:id="rId5"/>
              </p:custDataLst>
            </p:nvPr>
          </p:nvSpPr>
          <p:spPr>
            <a:xfrm>
              <a:off x="608" y="3615"/>
              <a:ext cx="2660" cy="4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整体架构 :从分散到统一</a:t>
              </a:r>
              <a:endParaRPr lang="en-US" sz="1600" b="1">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cxnSp>
          <p:nvCxnSpPr>
            <p:cNvPr id="95" name="Connector 7"/>
            <p:cNvCxnSpPr/>
            <p:nvPr>
              <p:custDataLst>
                <p:tags r:id="rId6"/>
              </p:custDataLst>
            </p:nvPr>
          </p:nvCxnSpPr>
          <p:spPr>
            <a:xfrm>
              <a:off x="648" y="4605"/>
              <a:ext cx="2732" cy="5"/>
            </a:xfrm>
            <a:prstGeom prst="straightConnector1">
              <a:avLst/>
            </a:prstGeom>
            <a:solidFill>
              <a:srgbClr val="DEE0E3">
                <a:alpha val="100000"/>
              </a:srgbClr>
            </a:solidFill>
            <a:ln w="12700" cap="flat" cmpd="sng">
              <a:solidFill>
                <a:srgbClr val="000000">
                  <a:alpha val="10000"/>
                </a:srgbClr>
              </a:solidFill>
              <a:prstDash val="dash"/>
              <a:round/>
              <a:headEnd type="none" w="med" len="med"/>
              <a:tailEnd type="none" w="med" len="med"/>
            </a:ln>
          </p:spPr>
        </p:cxnSp>
        <p:sp>
          <p:nvSpPr>
            <p:cNvPr id="97" name="AutoShape 8"/>
            <p:cNvSpPr/>
            <p:nvPr>
              <p:custDataLst>
                <p:tags r:id="rId7"/>
              </p:custDataLst>
            </p:nvPr>
          </p:nvSpPr>
          <p:spPr>
            <a:xfrm>
              <a:off x="608" y="4795"/>
              <a:ext cx="2660" cy="4998"/>
            </a:xfrm>
            <a:prstGeom prst="rect">
              <a:avLst/>
            </a:prstGeom>
            <a:noFill/>
            <a:ln w="12700" cap="flat" cmpd="sng">
              <a:noFill/>
              <a:prstDash val="solid"/>
              <a:round/>
            </a:ln>
          </p:spPr>
          <p:txBody>
            <a:bodyPr vert="horz" wrap="square" lIns="0" tIns="0" rIns="0" bIns="0" rtlCol="0" anchor="t" anchorCtr="0"/>
            <a:lstStyle/>
            <a:p>
              <a:pPr indent="0" algn="l" fontAlgn="auto">
                <a:lnSpc>
                  <a:spcPct val="100000"/>
                </a:lnSpc>
                <a:defRPr/>
              </a:pPr>
              <a:r>
                <a:rPr lang="zh-CN" altLang="en-US" sz="1400" b="1"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现有商城：</a:t>
              </a:r>
              <a:r>
                <a:rPr lang="zh-CN" altLang="en-US" sz="1400" b="0"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区分零星物资选购专区、产业专区的</a:t>
              </a:r>
              <a:r>
                <a:rPr lang="en-US" sz="1400" b="0"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“分散建设”,</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多</a:t>
              </a:r>
              <a:r>
                <a:rPr lang="zh-CN" alt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个</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专区</a:t>
              </a:r>
              <a:r>
                <a:rPr lang="zh-CN" alt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相对独立</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a:t>
              </a:r>
              <a:r>
                <a:rPr lang="zh-CN" alt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业务流程、</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技术标准不统一</a:t>
              </a:r>
              <a:r>
                <a:rPr lang="zh-CN" altLang="en-US" sz="1400" b="0"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a:t>
              </a:r>
              <a:endParaRPr lang="en-US" sz="1400" b="0"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a:p>
              <a:pPr indent="0" algn="l" fontAlgn="auto">
                <a:lnSpc>
                  <a:spcPct val="100000"/>
                </a:lnSpc>
                <a:defRPr/>
              </a:pPr>
              <a:r>
                <a:rPr lang="zh-CN" altLang="en-US" sz="1400" b="1">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新一代商城：</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构建</a:t>
              </a:r>
              <a:r>
                <a:rPr lang="zh-CN" altLang="en-US" sz="1400" b="0"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覆盖五种框架履约模式的</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“统一应用 + 公共能力”的分层架构体系</a:t>
              </a:r>
              <a:r>
                <a:rPr lang="zh-CN" alt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a:t>
              </a:r>
              <a:endParaRPr lang="zh-CN" alt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grpSp>
      <p:grpSp>
        <p:nvGrpSpPr>
          <p:cNvPr id="188" name="组合 187"/>
          <p:cNvGrpSpPr/>
          <p:nvPr>
            <p:custDataLst>
              <p:tags r:id="rId8"/>
            </p:custDataLst>
          </p:nvPr>
        </p:nvGrpSpPr>
        <p:grpSpPr>
          <a:xfrm>
            <a:off x="2715895" y="1931035"/>
            <a:ext cx="2006600" cy="4495800"/>
            <a:chOff x="308" y="3275"/>
            <a:chExt cx="3160" cy="7080"/>
          </a:xfrm>
        </p:grpSpPr>
        <p:sp>
          <p:nvSpPr>
            <p:cNvPr id="189" name="AutoShape 4"/>
            <p:cNvSpPr/>
            <p:nvPr>
              <p:custDataLst>
                <p:tags r:id="rId9"/>
              </p:custDataLst>
            </p:nvPr>
          </p:nvSpPr>
          <p:spPr>
            <a:xfrm>
              <a:off x="308" y="3275"/>
              <a:ext cx="3160" cy="7080"/>
            </a:xfrm>
            <a:prstGeom prst="roundRect">
              <a:avLst>
                <a:gd name="adj" fmla="val 0"/>
              </a:avLst>
            </a:prstGeom>
            <a:solidFill>
              <a:srgbClr val="FFFFFF">
                <a:alpha val="75000"/>
              </a:srgbClr>
            </a:solidFill>
            <a:ln w="12700" cap="flat" cmpd="sng">
              <a:solidFill>
                <a:srgbClr val="009F91">
                  <a:alpha val="20000"/>
                </a:srgbClr>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190" name="AutoShape 5"/>
            <p:cNvSpPr/>
            <p:nvPr>
              <p:custDataLst>
                <p:tags r:id="rId10"/>
              </p:custDataLst>
            </p:nvPr>
          </p:nvSpPr>
          <p:spPr>
            <a:xfrm>
              <a:off x="308" y="3275"/>
              <a:ext cx="80" cy="2300"/>
            </a:xfrm>
            <a:prstGeom prst="roundRect">
              <a:avLst>
                <a:gd name="adj" fmla="val 0"/>
              </a:avLst>
            </a:prstGeom>
            <a:solidFill>
              <a:srgbClr val="009F91"/>
            </a:solidFill>
            <a:ln w="25400" cap="flat" cmpd="sng">
              <a:solidFill>
                <a:srgbClr val="009F91"/>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191" name="AutoShape 6"/>
            <p:cNvSpPr/>
            <p:nvPr>
              <p:custDataLst>
                <p:tags r:id="rId11"/>
              </p:custDataLst>
            </p:nvPr>
          </p:nvSpPr>
          <p:spPr>
            <a:xfrm>
              <a:off x="608" y="3615"/>
              <a:ext cx="2660" cy="4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组织管控</a:t>
              </a:r>
              <a:r>
                <a:rPr lang="zh-CN" alt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a:t>
              </a: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从层级不一到五级穿透</a:t>
              </a:r>
              <a:endPar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192" name="Connector 7"/>
            <p:cNvCxnSpPr/>
            <p:nvPr>
              <p:custDataLst>
                <p:tags r:id="rId12"/>
              </p:custDataLst>
            </p:nvPr>
          </p:nvCxnSpPr>
          <p:spPr>
            <a:xfrm>
              <a:off x="648" y="4605"/>
              <a:ext cx="2732" cy="5"/>
            </a:xfrm>
            <a:prstGeom prst="straightConnector1">
              <a:avLst/>
            </a:prstGeom>
            <a:solidFill>
              <a:srgbClr val="DEE0E3">
                <a:alpha val="100000"/>
              </a:srgbClr>
            </a:solidFill>
            <a:ln w="12700" cap="flat" cmpd="sng">
              <a:solidFill>
                <a:srgbClr val="000000">
                  <a:alpha val="10000"/>
                </a:srgbClr>
              </a:solidFill>
              <a:prstDash val="dash"/>
              <a:round/>
              <a:headEnd type="none" w="med" len="med"/>
              <a:tailEnd type="none" w="med" len="med"/>
            </a:ln>
          </p:spPr>
        </p:cxnSp>
        <p:sp>
          <p:nvSpPr>
            <p:cNvPr id="193" name="AutoShape 8"/>
            <p:cNvSpPr/>
            <p:nvPr>
              <p:custDataLst>
                <p:tags r:id="rId13"/>
              </p:custDataLst>
            </p:nvPr>
          </p:nvSpPr>
          <p:spPr>
            <a:xfrm>
              <a:off x="608" y="4795"/>
              <a:ext cx="2660" cy="4998"/>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defRPr/>
              </a:pPr>
              <a:r>
                <a:rPr lang="zh-CN" altLang="en-US" sz="1400" b="1">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现有商城：</a:t>
              </a:r>
              <a:r>
                <a:rPr lang="zh-CN" alt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不同专区存在</a:t>
              </a:r>
              <a:r>
                <a:rPr 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两级、三级等多种架构形态，标准混乱且缺乏统一规范。</a:t>
              </a:r>
              <a:endParaRPr 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a:p>
              <a:pPr marL="0" indent="0" algn="l">
                <a:lnSpc>
                  <a:spcPct val="108000"/>
                </a:lnSpc>
                <a:defRPr/>
              </a:pPr>
              <a:r>
                <a:rPr lang="zh-CN" altLang="en-US" sz="1400" b="1">
                  <a:latin typeface="微软雅黑" panose="020B0503020204020204" pitchFamily="34" charset="-122"/>
                  <a:ea typeface="微软雅黑" panose="020B0503020204020204" pitchFamily="34" charset="-122"/>
                  <a:sym typeface="+mn-ea"/>
                </a:rPr>
                <a:t>新一代商城：</a:t>
              </a:r>
              <a:r>
                <a:rPr lang="zh-CN" altLang="en-US" sz="1400">
                  <a:latin typeface="微软雅黑" panose="020B0503020204020204" pitchFamily="34" charset="-122"/>
                  <a:ea typeface="微软雅黑" panose="020B0503020204020204" pitchFamily="34" charset="-122"/>
                  <a:sym typeface="+mn-ea"/>
                </a:rPr>
                <a:t>通过</a:t>
              </a:r>
              <a:r>
                <a:rPr 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构建统一的标准五级</a:t>
              </a:r>
              <a:r>
                <a:rPr lang="zh-CN"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树形</a:t>
              </a:r>
              <a:r>
                <a:rPr 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组织架构，实现</a:t>
              </a:r>
              <a:r>
                <a:rPr lang="zh-CN"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从省级物资管理中心</a:t>
              </a:r>
              <a:r>
                <a:rPr 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到末梢的全层级管控穿透。</a:t>
              </a:r>
              <a:endParaRPr lang="en-US"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grpSp>
      <p:grpSp>
        <p:nvGrpSpPr>
          <p:cNvPr id="194" name="组合 193"/>
          <p:cNvGrpSpPr/>
          <p:nvPr>
            <p:custDataLst>
              <p:tags r:id="rId14"/>
            </p:custDataLst>
          </p:nvPr>
        </p:nvGrpSpPr>
        <p:grpSpPr>
          <a:xfrm>
            <a:off x="5116830" y="1931035"/>
            <a:ext cx="2006600" cy="4495800"/>
            <a:chOff x="308" y="3275"/>
            <a:chExt cx="3160" cy="7080"/>
          </a:xfrm>
        </p:grpSpPr>
        <p:sp>
          <p:nvSpPr>
            <p:cNvPr id="195" name="AutoShape 4"/>
            <p:cNvSpPr/>
            <p:nvPr>
              <p:custDataLst>
                <p:tags r:id="rId15"/>
              </p:custDataLst>
            </p:nvPr>
          </p:nvSpPr>
          <p:spPr>
            <a:xfrm>
              <a:off x="308" y="3275"/>
              <a:ext cx="3160" cy="7080"/>
            </a:xfrm>
            <a:prstGeom prst="roundRect">
              <a:avLst>
                <a:gd name="adj" fmla="val 0"/>
              </a:avLst>
            </a:prstGeom>
            <a:solidFill>
              <a:srgbClr val="FFFFFF">
                <a:alpha val="75000"/>
              </a:srgbClr>
            </a:solidFill>
            <a:ln w="12700" cap="flat" cmpd="sng">
              <a:solidFill>
                <a:srgbClr val="009F91">
                  <a:alpha val="20000"/>
                </a:srgbClr>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196" name="AutoShape 5"/>
            <p:cNvSpPr/>
            <p:nvPr>
              <p:custDataLst>
                <p:tags r:id="rId16"/>
              </p:custDataLst>
            </p:nvPr>
          </p:nvSpPr>
          <p:spPr>
            <a:xfrm>
              <a:off x="308" y="3275"/>
              <a:ext cx="80" cy="2300"/>
            </a:xfrm>
            <a:prstGeom prst="roundRect">
              <a:avLst>
                <a:gd name="adj" fmla="val 0"/>
              </a:avLst>
            </a:prstGeom>
            <a:solidFill>
              <a:srgbClr val="009F91"/>
            </a:solidFill>
            <a:ln w="25400" cap="flat" cmpd="sng">
              <a:solidFill>
                <a:srgbClr val="009F91"/>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197" name="AutoShape 6"/>
            <p:cNvSpPr/>
            <p:nvPr>
              <p:custDataLst>
                <p:tags r:id="rId17"/>
              </p:custDataLst>
            </p:nvPr>
          </p:nvSpPr>
          <p:spPr>
            <a:xfrm>
              <a:off x="608" y="3615"/>
              <a:ext cx="2660" cy="4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用户体验</a:t>
              </a:r>
              <a:r>
                <a:rPr lang="zh-CN" alt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a:t>
              </a: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从多入口到一站式</a:t>
              </a:r>
              <a:endPar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198" name="Connector 7"/>
            <p:cNvCxnSpPr/>
            <p:nvPr>
              <p:custDataLst>
                <p:tags r:id="rId18"/>
              </p:custDataLst>
            </p:nvPr>
          </p:nvCxnSpPr>
          <p:spPr>
            <a:xfrm>
              <a:off x="648" y="4605"/>
              <a:ext cx="2732" cy="5"/>
            </a:xfrm>
            <a:prstGeom prst="straightConnector1">
              <a:avLst/>
            </a:prstGeom>
            <a:solidFill>
              <a:srgbClr val="DEE0E3">
                <a:alpha val="100000"/>
              </a:srgbClr>
            </a:solidFill>
            <a:ln w="12700" cap="flat" cmpd="sng">
              <a:solidFill>
                <a:srgbClr val="000000">
                  <a:alpha val="10000"/>
                </a:srgbClr>
              </a:solidFill>
              <a:prstDash val="dash"/>
              <a:round/>
              <a:headEnd type="none" w="med" len="med"/>
              <a:tailEnd type="none" w="med" len="med"/>
            </a:ln>
          </p:spPr>
        </p:cxnSp>
        <p:sp>
          <p:nvSpPr>
            <p:cNvPr id="199" name="AutoShape 8"/>
            <p:cNvSpPr/>
            <p:nvPr>
              <p:custDataLst>
                <p:tags r:id="rId19"/>
              </p:custDataLst>
            </p:nvPr>
          </p:nvSpPr>
          <p:spPr>
            <a:xfrm>
              <a:off x="608" y="4795"/>
              <a:ext cx="2660" cy="4998"/>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defRPr/>
              </a:pPr>
              <a:r>
                <a:rPr lang="zh-CN" altLang="en-US" sz="1400" b="1">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现有商城：</a:t>
              </a:r>
              <a:r>
                <a:rPr lang="zh-CN" alt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当前商城体系存在多个独立专区，各入口操作流程、视觉风格差异显著。用户需反复适应不同的交互逻辑，学习成本高。</a:t>
              </a:r>
              <a:endParaRPr lang="zh-CN" alt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a:p>
              <a:pPr marL="0" indent="0" algn="l">
                <a:lnSpc>
                  <a:spcPct val="108000"/>
                </a:lnSpc>
                <a:defRPr/>
              </a:pPr>
              <a:r>
                <a:rPr lang="zh-CN" altLang="en-US" sz="1400" b="1">
                  <a:latin typeface="微软雅黑" panose="020B0503020204020204" pitchFamily="34" charset="-122"/>
                  <a:ea typeface="微软雅黑" panose="020B0503020204020204" pitchFamily="34" charset="-122"/>
                  <a:sym typeface="+mn-ea"/>
                </a:rPr>
                <a:t>新一代商城：</a:t>
              </a:r>
              <a:r>
                <a:rPr 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打造统一的一站式服务门户，实现单点登录与全域业务互通。标准化全流程操作与视觉规范，简化用户操作路径</a:t>
              </a:r>
              <a:r>
                <a:rPr lang="zh-CN"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a:t>
              </a:r>
              <a:endParaRPr lang="zh-CN"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grpSp>
      <p:grpSp>
        <p:nvGrpSpPr>
          <p:cNvPr id="200" name="组合 199"/>
          <p:cNvGrpSpPr/>
          <p:nvPr>
            <p:custDataLst>
              <p:tags r:id="rId20"/>
            </p:custDataLst>
          </p:nvPr>
        </p:nvGrpSpPr>
        <p:grpSpPr>
          <a:xfrm>
            <a:off x="7517765" y="1931035"/>
            <a:ext cx="2006600" cy="4495800"/>
            <a:chOff x="308" y="3275"/>
            <a:chExt cx="3160" cy="7080"/>
          </a:xfrm>
        </p:grpSpPr>
        <p:sp>
          <p:nvSpPr>
            <p:cNvPr id="201" name="AutoShape 4"/>
            <p:cNvSpPr/>
            <p:nvPr>
              <p:custDataLst>
                <p:tags r:id="rId21"/>
              </p:custDataLst>
            </p:nvPr>
          </p:nvSpPr>
          <p:spPr>
            <a:xfrm>
              <a:off x="308" y="3275"/>
              <a:ext cx="3160" cy="7080"/>
            </a:xfrm>
            <a:prstGeom prst="roundRect">
              <a:avLst>
                <a:gd name="adj" fmla="val 0"/>
              </a:avLst>
            </a:prstGeom>
            <a:solidFill>
              <a:srgbClr val="FFFFFF">
                <a:alpha val="75000"/>
              </a:srgbClr>
            </a:solidFill>
            <a:ln w="12700" cap="flat" cmpd="sng">
              <a:solidFill>
                <a:srgbClr val="009F91">
                  <a:alpha val="20000"/>
                </a:srgbClr>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202" name="AutoShape 5"/>
            <p:cNvSpPr/>
            <p:nvPr>
              <p:custDataLst>
                <p:tags r:id="rId22"/>
              </p:custDataLst>
            </p:nvPr>
          </p:nvSpPr>
          <p:spPr>
            <a:xfrm>
              <a:off x="308" y="3275"/>
              <a:ext cx="80" cy="2300"/>
            </a:xfrm>
            <a:prstGeom prst="roundRect">
              <a:avLst>
                <a:gd name="adj" fmla="val 0"/>
              </a:avLst>
            </a:prstGeom>
            <a:solidFill>
              <a:srgbClr val="009F91"/>
            </a:solidFill>
            <a:ln w="25400" cap="flat" cmpd="sng">
              <a:solidFill>
                <a:srgbClr val="009F91"/>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203" name="AutoShape 6"/>
            <p:cNvSpPr/>
            <p:nvPr>
              <p:custDataLst>
                <p:tags r:id="rId23"/>
              </p:custDataLst>
            </p:nvPr>
          </p:nvSpPr>
          <p:spPr>
            <a:xfrm>
              <a:off x="608" y="3615"/>
              <a:ext cx="2660" cy="4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数据能力</a:t>
              </a:r>
              <a:r>
                <a:rPr lang="zh-CN" alt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a:t>
              </a: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从数据孤岛到数据贯通</a:t>
              </a:r>
              <a:endPar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204" name="Connector 7"/>
            <p:cNvCxnSpPr/>
            <p:nvPr>
              <p:custDataLst>
                <p:tags r:id="rId24"/>
              </p:custDataLst>
            </p:nvPr>
          </p:nvCxnSpPr>
          <p:spPr>
            <a:xfrm>
              <a:off x="648" y="4605"/>
              <a:ext cx="2732" cy="5"/>
            </a:xfrm>
            <a:prstGeom prst="straightConnector1">
              <a:avLst/>
            </a:prstGeom>
            <a:solidFill>
              <a:srgbClr val="DEE0E3">
                <a:alpha val="100000"/>
              </a:srgbClr>
            </a:solidFill>
            <a:ln w="12700" cap="flat" cmpd="sng">
              <a:solidFill>
                <a:srgbClr val="000000">
                  <a:alpha val="10000"/>
                </a:srgbClr>
              </a:solidFill>
              <a:prstDash val="dash"/>
              <a:round/>
              <a:headEnd type="none" w="med" len="med"/>
              <a:tailEnd type="none" w="med" len="med"/>
            </a:ln>
          </p:spPr>
        </p:cxnSp>
        <p:sp>
          <p:nvSpPr>
            <p:cNvPr id="205" name="AutoShape 8"/>
            <p:cNvSpPr/>
            <p:nvPr>
              <p:custDataLst>
                <p:tags r:id="rId25"/>
              </p:custDataLst>
            </p:nvPr>
          </p:nvSpPr>
          <p:spPr>
            <a:xfrm>
              <a:off x="608" y="4795"/>
              <a:ext cx="2660" cy="4998"/>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defRPr/>
              </a:pPr>
              <a:r>
                <a:rPr lang="zh-CN" altLang="en-US" sz="1400" b="1">
                  <a:solidFill>
                    <a:srgbClr val="4B556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现有商城：</a:t>
              </a:r>
              <a:r>
                <a:rPr lang="en-US" sz="1400">
                  <a:solidFill>
                    <a:srgbClr val="444444"/>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缺乏统一的数据治理规范，业务系统间数据不互通，难以开展跨业务、跨维度的深度分析与价值洞察，制约了运营效率的提升。</a:t>
              </a:r>
              <a:endParaRPr lang="zh-CN" altLang="en-US" sz="1400">
                <a:solidFill>
                  <a:srgbClr val="4B556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a:p>
              <a:pPr marL="0" indent="0" algn="l">
                <a:lnSpc>
                  <a:spcPct val="108000"/>
                </a:lnSpc>
                <a:defRPr/>
              </a:pP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新一代商城：</a:t>
              </a:r>
              <a:r>
                <a:rPr lang="en-US" sz="1400">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打通ISC、MDM、ERP等核心系统数据，构建标准化、可复用的全域数据资产体系。基于全量数据开展智能建模与分析，挖掘数据价值</a:t>
              </a:r>
              <a:endParaRPr lang="en-US" altLang="en-US" sz="1400">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grpSp>
      <p:grpSp>
        <p:nvGrpSpPr>
          <p:cNvPr id="206" name="组合 205"/>
          <p:cNvGrpSpPr/>
          <p:nvPr>
            <p:custDataLst>
              <p:tags r:id="rId26"/>
            </p:custDataLst>
          </p:nvPr>
        </p:nvGrpSpPr>
        <p:grpSpPr>
          <a:xfrm>
            <a:off x="9918700" y="1931035"/>
            <a:ext cx="2006600" cy="4495800"/>
            <a:chOff x="308" y="3275"/>
            <a:chExt cx="3160" cy="7080"/>
          </a:xfrm>
        </p:grpSpPr>
        <p:sp>
          <p:nvSpPr>
            <p:cNvPr id="207" name="AutoShape 4"/>
            <p:cNvSpPr/>
            <p:nvPr>
              <p:custDataLst>
                <p:tags r:id="rId27"/>
              </p:custDataLst>
            </p:nvPr>
          </p:nvSpPr>
          <p:spPr>
            <a:xfrm>
              <a:off x="308" y="3275"/>
              <a:ext cx="3160" cy="7080"/>
            </a:xfrm>
            <a:prstGeom prst="roundRect">
              <a:avLst>
                <a:gd name="adj" fmla="val 0"/>
              </a:avLst>
            </a:prstGeom>
            <a:solidFill>
              <a:srgbClr val="FFFFFF">
                <a:alpha val="75000"/>
              </a:srgbClr>
            </a:solidFill>
            <a:ln w="12700" cap="flat" cmpd="sng">
              <a:solidFill>
                <a:srgbClr val="009F91">
                  <a:alpha val="20000"/>
                </a:srgbClr>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208" name="AutoShape 5"/>
            <p:cNvSpPr/>
            <p:nvPr>
              <p:custDataLst>
                <p:tags r:id="rId28"/>
              </p:custDataLst>
            </p:nvPr>
          </p:nvSpPr>
          <p:spPr>
            <a:xfrm>
              <a:off x="308" y="3275"/>
              <a:ext cx="80" cy="2300"/>
            </a:xfrm>
            <a:prstGeom prst="roundRect">
              <a:avLst>
                <a:gd name="adj" fmla="val 0"/>
              </a:avLst>
            </a:prstGeom>
            <a:solidFill>
              <a:srgbClr val="009F91"/>
            </a:solidFill>
            <a:ln w="25400" cap="flat" cmpd="sng">
              <a:solidFill>
                <a:srgbClr val="009F91"/>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209" name="AutoShape 6"/>
            <p:cNvSpPr/>
            <p:nvPr>
              <p:custDataLst>
                <p:tags r:id="rId29"/>
              </p:custDataLst>
            </p:nvPr>
          </p:nvSpPr>
          <p:spPr>
            <a:xfrm>
              <a:off x="608" y="3615"/>
              <a:ext cx="2660" cy="4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底层能力 · 从重复建设到集中复用</a:t>
              </a:r>
              <a:endParaRPr lang="en-US" sz="1600" b="1">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cxnSp>
          <p:nvCxnSpPr>
            <p:cNvPr id="210" name="Connector 7"/>
            <p:cNvCxnSpPr/>
            <p:nvPr>
              <p:custDataLst>
                <p:tags r:id="rId30"/>
              </p:custDataLst>
            </p:nvPr>
          </p:nvCxnSpPr>
          <p:spPr>
            <a:xfrm>
              <a:off x="648" y="4605"/>
              <a:ext cx="2732" cy="5"/>
            </a:xfrm>
            <a:prstGeom prst="straightConnector1">
              <a:avLst/>
            </a:prstGeom>
            <a:solidFill>
              <a:srgbClr val="DEE0E3">
                <a:alpha val="100000"/>
              </a:srgbClr>
            </a:solidFill>
            <a:ln w="12700" cap="flat" cmpd="sng">
              <a:solidFill>
                <a:srgbClr val="000000">
                  <a:alpha val="10000"/>
                </a:srgbClr>
              </a:solidFill>
              <a:prstDash val="dash"/>
              <a:round/>
              <a:headEnd type="none" w="med" len="med"/>
              <a:tailEnd type="none" w="med" len="med"/>
            </a:ln>
          </p:spPr>
        </p:cxnSp>
        <p:sp>
          <p:nvSpPr>
            <p:cNvPr id="211" name="AutoShape 8"/>
            <p:cNvSpPr/>
            <p:nvPr>
              <p:custDataLst>
                <p:tags r:id="rId31"/>
              </p:custDataLst>
            </p:nvPr>
          </p:nvSpPr>
          <p:spPr>
            <a:xfrm>
              <a:off x="608" y="4795"/>
              <a:ext cx="2660" cy="4998"/>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defRPr/>
              </a:pPr>
              <a:r>
                <a:rPr lang="zh-CN" altLang="en-US" sz="1400" b="1">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现有商城：</a:t>
              </a:r>
              <a:r>
                <a:rPr lang="en-US" sz="1400">
                  <a:solidFill>
                    <a:srgbClr val="555555"/>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各业务模块独立开发用户、商品、订单等基础功能，缺乏统一标准与共享机制，导致系统存在大量重复建设。</a:t>
              </a:r>
              <a:endParaRPr lang="zh-CN" alt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a:p>
              <a:pPr marL="0" indent="0" algn="l">
                <a:lnSpc>
                  <a:spcPct val="108000"/>
                </a:lnSpc>
                <a:defRPr/>
              </a:pPr>
              <a:r>
                <a:rPr lang="zh-CN" altLang="en-US" sz="1400" b="1">
                  <a:latin typeface="微软雅黑" panose="020B0503020204020204" pitchFamily="34" charset="-122"/>
                  <a:ea typeface="微软雅黑" panose="020B0503020204020204" pitchFamily="34" charset="-122"/>
                  <a:sym typeface="+mn-ea"/>
                </a:rPr>
                <a:t>新一代商城：</a:t>
              </a:r>
              <a:r>
                <a:rPr 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构建统一的公共能力中心，沉淀用户、商品、交易等核心基础能力，所有业务系统按需标准化调用。</a:t>
              </a:r>
              <a:endParaRPr lang="en-US"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grpSp>
      <p:sp>
        <p:nvSpPr>
          <p:cNvPr id="2" name="文本框 1"/>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1.2 </a:t>
            </a:r>
            <a:r>
              <a:rPr lang="zh-CN" altLang="en-US" sz="2200" b="1" dirty="0">
                <a:solidFill>
                  <a:srgbClr val="347EA0"/>
                </a:solidFill>
                <a:latin typeface="微软雅黑" panose="020B0503020204020204" pitchFamily="34" charset="-122"/>
                <a:ea typeface="微软雅黑" panose="020B0503020204020204" pitchFamily="34" charset="-122"/>
                <a:sym typeface="+mn-ea"/>
              </a:rPr>
              <a:t>核心亮点</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6" name="灯片编号占位符 5"/>
          <p:cNvSpPr>
            <a:spLocks noGrp="1"/>
          </p:cNvSpPr>
          <p:nvPr>
            <p:ph type="sldNum" sz="quarter" idx="12"/>
          </p:nvPr>
        </p:nvSpPr>
        <p:spPr>
          <a:xfrm>
            <a:off x="9118600" y="6417310"/>
            <a:ext cx="2743200" cy="365125"/>
          </a:xfrm>
        </p:spPr>
        <p:txBody>
          <a:bodyPr/>
          <a:p>
            <a:fld id="{262EB040-DE28-4918-A5AA-DE13ADD2AA52}" type="slidenum">
              <a:rPr lang="zh-CN" altLang="en-US" sz="1600" smtClean="0"/>
            </a:fld>
            <a:endParaRPr lang="zh-CN" altLang="en-US" sz="1600" smtClean="0"/>
          </a:p>
        </p:txBody>
      </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结算中心</a:t>
            </a:r>
            <a:endPar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1" name="矩形 20"/>
          <p:cNvSpPr/>
          <p:nvPr/>
        </p:nvSpPr>
        <p:spPr>
          <a:xfrm>
            <a:off x="11382703" y="234079"/>
            <a:ext cx="545431" cy="455731"/>
          </a:xfrm>
          <a:prstGeom prst="rect">
            <a:avLst/>
          </a:prstGeom>
          <a:solidFill>
            <a:srgbClr val="006E6A"/>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08</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
        <p:nvSpPr>
          <p:cNvPr id="29" name="文本框 28"/>
          <p:cNvSpPr txBox="1"/>
          <p:nvPr>
            <p:custDataLst>
              <p:tags r:id="rId1"/>
            </p:custDataLst>
          </p:nvPr>
        </p:nvSpPr>
        <p:spPr>
          <a:xfrm>
            <a:off x="6563360" y="4574540"/>
            <a:ext cx="3069590" cy="2030095"/>
          </a:xfrm>
          <a:prstGeom prst="rect">
            <a:avLst/>
          </a:prstGeom>
          <a:noFill/>
        </p:spPr>
        <p:txBody>
          <a:bodyPr wrap="square" rtlCol="0" anchor="t">
            <a:spAutoFit/>
          </a:bodyPr>
          <a:p>
            <a:pPr marL="285750" indent="-285750" algn="l">
              <a:buClrTx/>
              <a:buSzTx/>
              <a:buFont typeface="Wingdings" panose="05000000000000000000" charset="0"/>
              <a:buChar char="l"/>
            </a:pPr>
            <a:r>
              <a:rPr lang="zh-CN" altLang="en-US" spc="300" dirty="0">
                <a:solidFill>
                  <a:srgbClr val="1F807D"/>
                </a:solidFill>
                <a:latin typeface="微软雅黑" panose="020B0503020204020204" pitchFamily="34" charset="-122"/>
                <a:ea typeface="微软雅黑" panose="020B0503020204020204" pitchFamily="34" charset="-122"/>
                <a:cs typeface="+mn-ea"/>
                <a:sym typeface="+mn-lt"/>
              </a:rPr>
              <a:t>发票管理</a:t>
            </a:r>
            <a:endParaRPr lang="zh-CN" altLang="en-US"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altLang="en-US" b="0" spc="300" dirty="0">
                <a:solidFill>
                  <a:srgbClr val="1F807D"/>
                </a:solidFill>
                <a:latin typeface="微软雅黑" panose="020B0503020204020204" pitchFamily="34" charset="-122"/>
                <a:ea typeface="微软雅黑" panose="020B0503020204020204" pitchFamily="34" charset="-122"/>
                <a:cs typeface="+mn-ea"/>
                <a:sym typeface="+mn-lt"/>
              </a:rPr>
              <a:t>付款管理</a:t>
            </a:r>
            <a:endParaRPr lang="zh-CN" altLang="en-US"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altLang="en-US" b="0" spc="300" dirty="0">
              <a:solidFill>
                <a:srgbClr val="1F807D"/>
              </a:solidFill>
              <a:latin typeface="微软雅黑" panose="020B0503020204020204" pitchFamily="34" charset="-122"/>
              <a:ea typeface="微软雅黑" panose="020B0503020204020204" pitchFamily="34" charset="-122"/>
              <a:cs typeface="+mn-ea"/>
              <a:sym typeface="+mn-lt"/>
            </a:endParaRPr>
          </a:p>
          <a:p>
            <a:pPr indent="0" algn="l">
              <a:buClrTx/>
              <a:buSzTx/>
              <a:buFont typeface="Wingdings" panose="05000000000000000000" charset="0"/>
              <a:buNone/>
            </a:pPr>
            <a:endParaRPr lang="zh-CN" altLang="en-US"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8.1 </a:t>
            </a:r>
            <a:r>
              <a:rPr lang="zh-CN" altLang="en-US" sz="2200" b="1" dirty="0">
                <a:solidFill>
                  <a:srgbClr val="347EA0"/>
                </a:solidFill>
                <a:latin typeface="微软雅黑" panose="020B0503020204020204" pitchFamily="34" charset="-122"/>
                <a:ea typeface="微软雅黑" panose="020B0503020204020204" pitchFamily="34" charset="-122"/>
                <a:sym typeface="+mn-ea"/>
              </a:rPr>
              <a:t>发票管理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结算中心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发票管理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用户：结算</a:t>
            </a:r>
            <a:r>
              <a:rPr lang="zh-CN" altLang="en-US" sz="1600" dirty="0">
                <a:solidFill>
                  <a:srgbClr val="347EA0"/>
                </a:solidFill>
                <a:latin typeface="微软雅黑" panose="020B0503020204020204" pitchFamily="34" charset="-122"/>
                <a:ea typeface="微软雅黑" panose="020B0503020204020204" pitchFamily="34" charset="-122"/>
                <a:sym typeface="+mn-ea"/>
              </a:rPr>
              <a:t>发起人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操作：申请发票</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398780" y="6040120"/>
            <a:ext cx="9309100" cy="577850"/>
          </a:xfrm>
          <a:prstGeom prst="rect">
            <a:avLst/>
          </a:prstGeom>
          <a:solidFill>
            <a:srgbClr val="DBEEF4">
              <a:alpha val="33000"/>
            </a:srgbClr>
          </a:solidFill>
        </p:spPr>
        <p:txBody>
          <a:bodyPr wrap="square" lIns="0" rtlCol="0" anchor="t" anchorCtr="0">
            <a:noAutofit/>
          </a:bodyPr>
          <a:p>
            <a:pPr indent="356235" algn="just">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查看本单位待付款（已收过一笔货且未发生退货）的订单，支持基于商品行项目申请发票。</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rcRect b="27036"/>
          <a:stretch>
            <a:fillRect/>
          </a:stretch>
        </p:blipFill>
        <p:spPr>
          <a:xfrm>
            <a:off x="897255" y="2187575"/>
            <a:ext cx="7707630" cy="2974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8.1 </a:t>
            </a:r>
            <a:r>
              <a:rPr lang="zh-CN" altLang="en-US" sz="2200" b="1" dirty="0">
                <a:solidFill>
                  <a:srgbClr val="347EA0"/>
                </a:solidFill>
                <a:latin typeface="微软雅黑" panose="020B0503020204020204" pitchFamily="34" charset="-122"/>
                <a:ea typeface="微软雅黑" panose="020B0503020204020204" pitchFamily="34" charset="-122"/>
                <a:sym typeface="+mn-ea"/>
              </a:rPr>
              <a:t>发票管理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6380480"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zh-CN" sz="1600" dirty="0">
                <a:solidFill>
                  <a:srgbClr val="347EA0"/>
                </a:solidFill>
                <a:latin typeface="微软雅黑" panose="020B0503020204020204" pitchFamily="34" charset="-122"/>
                <a:ea typeface="微软雅黑" panose="020B0503020204020204" pitchFamily="34" charset="-122"/>
                <a:sym typeface="+mn-ea"/>
              </a:rPr>
              <a:t>请购</a:t>
            </a:r>
            <a:r>
              <a:rPr lang="zh-CN" altLang="en-US" sz="1600" dirty="0">
                <a:solidFill>
                  <a:srgbClr val="347EA0"/>
                </a:solidFill>
                <a:latin typeface="微软雅黑" panose="020B0503020204020204" pitchFamily="34" charset="-122"/>
                <a:ea typeface="微软雅黑" panose="020B0503020204020204" pitchFamily="34" charset="-122"/>
                <a:sym typeface="+mn-ea"/>
              </a:rPr>
              <a:t>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结算中心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发票管理</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结算发起人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altLang="en-US" sz="1600" dirty="0">
                <a:solidFill>
                  <a:srgbClr val="347EA0"/>
                </a:solidFill>
                <a:latin typeface="微软雅黑" panose="020B0503020204020204" pitchFamily="34" charset="-122"/>
                <a:ea typeface="微软雅黑" panose="020B0503020204020204" pitchFamily="34" charset="-122"/>
                <a:sym typeface="+mn-ea"/>
              </a:rPr>
              <a:t>填写发票申请信息</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377825" y="2361565"/>
            <a:ext cx="5716905" cy="3775710"/>
          </a:xfrm>
          <a:prstGeom prst="rect">
            <a:avLst/>
          </a:prstGeom>
          <a:solidFill>
            <a:srgbClr val="DBEEF4">
              <a:alpha val="33000"/>
            </a:srgbClr>
          </a:solidFill>
        </p:spPr>
        <p:txBody>
          <a:bodyPr wrap="square" lIns="0" rtlCol="0" anchor="t" anchorCtr="0">
            <a:noAutofit/>
          </a:bodyPr>
          <a:p>
            <a:pPr indent="356235" algn="just">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在上述路径点击【</a:t>
            </a:r>
            <a:r>
              <a:rPr lang="zh-CN" altLang="en-US" sz="1600" dirty="0">
                <a:solidFill>
                  <a:srgbClr val="347EA0"/>
                </a:solidFill>
                <a:latin typeface="微软雅黑" panose="020B0503020204020204" pitchFamily="34" charset="-122"/>
                <a:ea typeface="微软雅黑" panose="020B0503020204020204" pitchFamily="34" charset="-122"/>
                <a:sym typeface="+mn-ea"/>
              </a:rPr>
              <a:t>申请发票</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申请合并发票</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】，打开申请发票页面，依次进行如下操作：</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1</a:t>
            </a:r>
            <a:r>
              <a:rPr lang="zh-CN" altLang="en-US" sz="1600" dirty="0">
                <a:solidFill>
                  <a:srgbClr val="347EA0"/>
                </a:solidFill>
                <a:latin typeface="微软雅黑" panose="020B0503020204020204" pitchFamily="34" charset="-122"/>
                <a:ea typeface="微软雅黑" panose="020B0503020204020204" pitchFamily="34" charset="-122"/>
                <a:sym typeface="+mn-ea"/>
              </a:rPr>
              <a:t>、确认本次开票的订单商品行项目信息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2</a:t>
            </a:r>
            <a:r>
              <a:rPr lang="zh-CN" altLang="en-US" sz="1600" dirty="0">
                <a:solidFill>
                  <a:srgbClr val="347EA0"/>
                </a:solidFill>
                <a:latin typeface="微软雅黑" panose="020B0503020204020204" pitchFamily="34" charset="-122"/>
                <a:ea typeface="微软雅黑" panose="020B0503020204020204" pitchFamily="34" charset="-122"/>
                <a:sym typeface="+mn-ea"/>
              </a:rPr>
              <a:t>、选择发票类型，电子发票或纸质发票。选择电子发票，需维护电子发票接收邮箱</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3</a:t>
            </a:r>
            <a:r>
              <a:rPr lang="zh-CN" altLang="en-US" sz="1600" dirty="0">
                <a:solidFill>
                  <a:srgbClr val="347EA0"/>
                </a:solidFill>
                <a:latin typeface="微软雅黑" panose="020B0503020204020204" pitchFamily="34" charset="-122"/>
                <a:ea typeface="微软雅黑" panose="020B0503020204020204" pitchFamily="34" charset="-122"/>
                <a:sym typeface="+mn-ea"/>
              </a:rPr>
              <a:t>、选择发票抬头</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4</a:t>
            </a:r>
            <a:r>
              <a:rPr lang="zh-CN" altLang="en-US" sz="1600" dirty="0">
                <a:solidFill>
                  <a:srgbClr val="347EA0"/>
                </a:solidFill>
                <a:latin typeface="微软雅黑" panose="020B0503020204020204" pitchFamily="34" charset="-122"/>
                <a:ea typeface="微软雅黑" panose="020B0503020204020204" pitchFamily="34" charset="-122"/>
                <a:sym typeface="+mn-ea"/>
              </a:rPr>
              <a:t>、选择</a:t>
            </a:r>
            <a:r>
              <a:rPr lang="zh-CN" altLang="en-US" sz="1600" dirty="0">
                <a:solidFill>
                  <a:srgbClr val="347EA0"/>
                </a:solidFill>
                <a:latin typeface="微软雅黑" panose="020B0503020204020204" pitchFamily="34" charset="-122"/>
                <a:ea typeface="微软雅黑" panose="020B0503020204020204" pitchFamily="34" charset="-122"/>
                <a:sym typeface="+mn-ea"/>
              </a:rPr>
              <a:t>收票人信息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5</a:t>
            </a:r>
            <a:r>
              <a:rPr lang="zh-CN" altLang="en-US" sz="1600" dirty="0">
                <a:solidFill>
                  <a:srgbClr val="347EA0"/>
                </a:solidFill>
                <a:latin typeface="微软雅黑" panose="020B0503020204020204" pitchFamily="34" charset="-122"/>
                <a:ea typeface="微软雅黑" panose="020B0503020204020204" pitchFamily="34" charset="-122"/>
                <a:sym typeface="+mn-ea"/>
              </a:rPr>
              <a:t>、维护发票备注、其他要求</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r>
              <a:rPr lang="en-US" altLang="zh-CN" sz="1600" dirty="0">
                <a:solidFill>
                  <a:srgbClr val="347EA0"/>
                </a:solidFill>
                <a:latin typeface="微软雅黑" panose="020B0503020204020204" pitchFamily="34" charset="-122"/>
                <a:ea typeface="微软雅黑" panose="020B0503020204020204" pitchFamily="34" charset="-122"/>
                <a:sym typeface="+mn-ea"/>
              </a:rPr>
              <a:t>6</a:t>
            </a:r>
            <a:r>
              <a:rPr lang="zh-CN" altLang="en-US" sz="1600" dirty="0">
                <a:solidFill>
                  <a:srgbClr val="347EA0"/>
                </a:solidFill>
                <a:latin typeface="微软雅黑" panose="020B0503020204020204" pitchFamily="34" charset="-122"/>
                <a:ea typeface="微软雅黑" panose="020B0503020204020204" pitchFamily="34" charset="-122"/>
                <a:sym typeface="+mn-ea"/>
              </a:rPr>
              <a:t>、提交</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提交后生成发票申请单，初始状态为</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待开票</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6884670" y="977265"/>
            <a:ext cx="5077460" cy="3039745"/>
          </a:xfrm>
          <a:prstGeom prst="rect">
            <a:avLst/>
          </a:prstGeom>
        </p:spPr>
      </p:pic>
      <p:pic>
        <p:nvPicPr>
          <p:cNvPr id="5" name="图片 4"/>
          <p:cNvPicPr>
            <a:picLocks noChangeAspect="1"/>
          </p:cNvPicPr>
          <p:nvPr/>
        </p:nvPicPr>
        <p:blipFill>
          <a:blip r:embed="rId3"/>
          <a:stretch>
            <a:fillRect/>
          </a:stretch>
        </p:blipFill>
        <p:spPr>
          <a:xfrm>
            <a:off x="6884670" y="4030345"/>
            <a:ext cx="5051425" cy="2650490"/>
          </a:xfrm>
          <a:prstGeom prst="rect">
            <a:avLst/>
          </a:prstGeom>
        </p:spPr>
      </p:pic>
      <p:sp>
        <p:nvSpPr>
          <p:cNvPr id="6" name="灯片编号占位符 3"/>
          <p:cNvSpPr>
            <a:spLocks noGrp="1"/>
          </p:cNvSpPr>
          <p:nvPr/>
        </p:nvSpPr>
        <p:spPr>
          <a:xfrm>
            <a:off x="9218930" y="631571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600" kern="1200">
                <a:solidFill>
                  <a:schemeClr val="tx1">
                    <a:tint val="7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8.1 </a:t>
            </a:r>
            <a:r>
              <a:rPr lang="zh-CN" altLang="en-US" sz="2200" b="1" dirty="0">
                <a:solidFill>
                  <a:srgbClr val="347EA0"/>
                </a:solidFill>
                <a:latin typeface="微软雅黑" panose="020B0503020204020204" pitchFamily="34" charset="-122"/>
                <a:ea typeface="微软雅黑" panose="020B0503020204020204" pitchFamily="34" charset="-122"/>
                <a:sym typeface="+mn-ea"/>
              </a:rPr>
              <a:t>发票管理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a:t>
            </a:r>
            <a:r>
              <a:rPr lang="zh-CN" altLang="en-US" sz="1600" dirty="0">
                <a:solidFill>
                  <a:srgbClr val="347EA0"/>
                </a:solidFill>
                <a:latin typeface="微软雅黑" panose="020B0503020204020204" pitchFamily="34" charset="-122"/>
                <a:ea typeface="微软雅黑" panose="020B0503020204020204" pitchFamily="34" charset="-122"/>
                <a:sym typeface="+mn-ea"/>
              </a:rPr>
              <a:t>中心</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结算中心</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平台发票管理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发票管理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已开票</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结算发起人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操作：确认收票</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377825" y="2400300"/>
            <a:ext cx="6649720" cy="1016000"/>
          </a:xfrm>
          <a:prstGeom prst="rect">
            <a:avLst/>
          </a:prstGeom>
          <a:solidFill>
            <a:srgbClr val="DBEEF4">
              <a:alpha val="33000"/>
            </a:srgbClr>
          </a:solidFill>
        </p:spPr>
        <p:txBody>
          <a:bodyPr wrap="square" lIns="0" rtlCol="0" anchor="t" anchorCtr="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采购单位线下收到发票后，在此完成确认收票操作。发票申请单状态</a:t>
            </a:r>
            <a:r>
              <a:rPr lang="zh-CN" sz="1600" dirty="0">
                <a:solidFill>
                  <a:srgbClr val="347EA0"/>
                </a:solidFill>
                <a:latin typeface="微软雅黑" panose="020B0503020204020204" pitchFamily="34" charset="-122"/>
                <a:ea typeface="微软雅黑" panose="020B0503020204020204" pitchFamily="34" charset="-122"/>
                <a:sym typeface="+mn-ea"/>
              </a:rPr>
              <a:t>更新为</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已收票</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rcRect l="14170" t="24669" r="30769"/>
          <a:stretch>
            <a:fillRect/>
          </a:stretch>
        </p:blipFill>
        <p:spPr>
          <a:xfrm>
            <a:off x="7392035" y="1073150"/>
            <a:ext cx="3852545" cy="2675890"/>
          </a:xfrm>
          <a:prstGeom prst="rect">
            <a:avLst/>
          </a:prstGeom>
        </p:spPr>
      </p:pic>
      <p:pic>
        <p:nvPicPr>
          <p:cNvPr id="3" name="图片 2"/>
          <p:cNvPicPr>
            <a:picLocks noChangeAspect="1"/>
          </p:cNvPicPr>
          <p:nvPr/>
        </p:nvPicPr>
        <p:blipFill>
          <a:blip r:embed="rId3"/>
          <a:stretch>
            <a:fillRect/>
          </a:stretch>
        </p:blipFill>
        <p:spPr>
          <a:xfrm>
            <a:off x="647700" y="4060190"/>
            <a:ext cx="9638665" cy="2100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8.1 </a:t>
            </a:r>
            <a:r>
              <a:rPr lang="zh-CN" altLang="en-US" sz="2200" b="1" dirty="0">
                <a:solidFill>
                  <a:srgbClr val="347EA0"/>
                </a:solidFill>
                <a:latin typeface="微软雅黑" panose="020B0503020204020204" pitchFamily="34" charset="-122"/>
                <a:ea typeface="微软雅黑" panose="020B0503020204020204" pitchFamily="34" charset="-122"/>
                <a:sym typeface="+mn-ea"/>
              </a:rPr>
              <a:t>发票管理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结算中心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发票抬头</a:t>
            </a:r>
            <a:r>
              <a:rPr lang="zh-CN" altLang="en-US" sz="1600" dirty="0">
                <a:solidFill>
                  <a:srgbClr val="347EA0"/>
                </a:solidFill>
                <a:latin typeface="微软雅黑" panose="020B0503020204020204" pitchFamily="34" charset="-122"/>
                <a:ea typeface="微软雅黑" panose="020B0503020204020204" pitchFamily="34" charset="-122"/>
                <a:sym typeface="+mn-ea"/>
              </a:rPr>
              <a:t>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用户：结算发起人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操作：查看发票抬头信息</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386080" y="6032500"/>
            <a:ext cx="11005185" cy="548640"/>
          </a:xfrm>
          <a:prstGeom prst="rect">
            <a:avLst/>
          </a:prstGeom>
          <a:solidFill>
            <a:srgbClr val="DBEEF4">
              <a:alpha val="33000"/>
            </a:srgbClr>
          </a:solidFill>
        </p:spPr>
        <p:txBody>
          <a:bodyPr wrap="square" lIns="0" rtlCol="0" anchor="t" anchorCtr="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查看本单位已维护的发票抬头信息，支持基于发票类型搜索。如需增加、修改或删除，请前往主业专区操作。</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2191385" y="1978025"/>
            <a:ext cx="6953885" cy="3941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8.2 </a:t>
            </a:r>
            <a:r>
              <a:rPr lang="zh-CN" altLang="en-US" sz="2200" b="1" dirty="0">
                <a:solidFill>
                  <a:srgbClr val="347EA0"/>
                </a:solidFill>
                <a:latin typeface="微软雅黑" panose="020B0503020204020204" pitchFamily="34" charset="-122"/>
                <a:ea typeface="微软雅黑" panose="020B0503020204020204" pitchFamily="34" charset="-122"/>
                <a:sym typeface="+mn-ea"/>
              </a:rPr>
              <a:t>发票管理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结算中心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收票</a:t>
            </a:r>
            <a:r>
              <a:rPr lang="zh-CN" altLang="en-US" sz="1600" dirty="0">
                <a:solidFill>
                  <a:srgbClr val="347EA0"/>
                </a:solidFill>
                <a:latin typeface="微软雅黑" panose="020B0503020204020204" pitchFamily="34" charset="-122"/>
                <a:ea typeface="微软雅黑" panose="020B0503020204020204" pitchFamily="34" charset="-122"/>
                <a:sym typeface="+mn-ea"/>
              </a:rPr>
              <a:t>人信息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用户：结算发起人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a:t>
            </a:r>
            <a:r>
              <a:rPr lang="zh-CN" altLang="en-US" sz="1600" dirty="0">
                <a:solidFill>
                  <a:srgbClr val="347EA0"/>
                </a:solidFill>
                <a:latin typeface="微软雅黑" panose="020B0503020204020204" pitchFamily="34" charset="-122"/>
                <a:ea typeface="微软雅黑" panose="020B0503020204020204" pitchFamily="34" charset="-122"/>
                <a:sym typeface="+mn-ea"/>
              </a:rPr>
              <a:t>收票人信息</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671830" y="5992495"/>
            <a:ext cx="10347960" cy="588645"/>
          </a:xfrm>
          <a:prstGeom prst="rect">
            <a:avLst/>
          </a:prstGeom>
          <a:solidFill>
            <a:srgbClr val="DBEEF4">
              <a:alpha val="33000"/>
            </a:srgbClr>
          </a:solidFill>
        </p:spPr>
        <p:txBody>
          <a:bodyPr wrap="square" lIns="0" rtlCol="0" anchor="t" anchorCtr="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查看本单位已维护的收票人信息。如需增加、修改或删除，请前往主业专区操作。</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2002155" y="1960880"/>
            <a:ext cx="7125335" cy="3716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lgn="l">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8.2 </a:t>
            </a:r>
            <a:r>
              <a:rPr lang="zh-CN" altLang="en-US" sz="2200" b="1" dirty="0">
                <a:solidFill>
                  <a:srgbClr val="347EA0"/>
                </a:solidFill>
                <a:latin typeface="微软雅黑" panose="020B0503020204020204" pitchFamily="34" charset="-122"/>
                <a:ea typeface="微软雅黑" panose="020B0503020204020204" pitchFamily="34" charset="-122"/>
                <a:sym typeface="+mn-ea"/>
              </a:rPr>
              <a:t>合并支付管理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结算中心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合并支付管理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结算发起人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操作：合并支付</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6" name="TextBox 39"/>
          <p:cNvSpPr txBox="1"/>
          <p:nvPr>
            <p:custDataLst>
              <p:tags r:id="rId1"/>
            </p:custDataLst>
          </p:nvPr>
        </p:nvSpPr>
        <p:spPr>
          <a:xfrm flipH="1">
            <a:off x="377825" y="2611755"/>
            <a:ext cx="4888230" cy="3909695"/>
          </a:xfrm>
          <a:prstGeom prst="rect">
            <a:avLst/>
          </a:prstGeom>
          <a:solidFill>
            <a:srgbClr val="DBEEF4">
              <a:alpha val="33000"/>
            </a:srgbClr>
          </a:solidFill>
        </p:spPr>
        <p:txBody>
          <a:bodyPr wrap="square" lIns="0" rtlCol="0" anchor="t" anchorCtr="0">
            <a:noAutofit/>
          </a:bodyPr>
          <a:p>
            <a:pPr indent="356235" algn="just">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适用场景：</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采购单位在智慧共享财务平台完成一笔付款，未关联商城订单号，无法清分。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功能介绍：</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本列表展示本单位所有待付款订单，用户选择一个或多个订单进行支付，生成合并支付号。后续商城财务人员将合并支付号提供给电</a:t>
            </a:r>
            <a:r>
              <a:rPr lang="en-US" altLang="zh-CN" sz="1600" dirty="0">
                <a:solidFill>
                  <a:srgbClr val="347EA0"/>
                </a:solidFill>
                <a:latin typeface="微软雅黑" panose="020B0503020204020204" pitchFamily="34" charset="-122"/>
                <a:ea typeface="微软雅黑" panose="020B0503020204020204" pitchFamily="34" charset="-122"/>
                <a:sym typeface="+mn-ea"/>
              </a:rPr>
              <a:t>e</a:t>
            </a:r>
            <a:r>
              <a:rPr lang="zh-CN" altLang="en-US" sz="1600" dirty="0">
                <a:solidFill>
                  <a:srgbClr val="347EA0"/>
                </a:solidFill>
                <a:latin typeface="微软雅黑" panose="020B0503020204020204" pitchFamily="34" charset="-122"/>
                <a:ea typeface="微软雅黑" panose="020B0503020204020204" pitchFamily="34" charset="-122"/>
                <a:sym typeface="+mn-ea"/>
              </a:rPr>
              <a:t>宝，由电</a:t>
            </a:r>
            <a:r>
              <a:rPr lang="en-US" altLang="zh-CN" sz="1600" dirty="0">
                <a:solidFill>
                  <a:srgbClr val="347EA0"/>
                </a:solidFill>
                <a:latin typeface="微软雅黑" panose="020B0503020204020204" pitchFamily="34" charset="-122"/>
                <a:ea typeface="微软雅黑" panose="020B0503020204020204" pitchFamily="34" charset="-122"/>
                <a:sym typeface="+mn-ea"/>
              </a:rPr>
              <a:t>e</a:t>
            </a:r>
            <a:r>
              <a:rPr lang="zh-CN" altLang="en-US" sz="1600" dirty="0">
                <a:solidFill>
                  <a:srgbClr val="347EA0"/>
                </a:solidFill>
                <a:latin typeface="微软雅黑" panose="020B0503020204020204" pitchFamily="34" charset="-122"/>
                <a:ea typeface="微软雅黑" panose="020B0503020204020204" pitchFamily="34" charset="-122"/>
                <a:sym typeface="+mn-ea"/>
              </a:rPr>
              <a:t>宝侧完成清分。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2"/>
          <a:stretch>
            <a:fillRect/>
          </a:stretch>
        </p:blipFill>
        <p:spPr>
          <a:xfrm>
            <a:off x="5427980" y="3542665"/>
            <a:ext cx="6595745" cy="2846705"/>
          </a:xfrm>
          <a:prstGeom prst="rect">
            <a:avLst/>
          </a:prstGeom>
        </p:spPr>
      </p:pic>
      <p:pic>
        <p:nvPicPr>
          <p:cNvPr id="8" name="图片 7"/>
          <p:cNvPicPr>
            <a:picLocks noChangeAspect="1"/>
          </p:cNvPicPr>
          <p:nvPr/>
        </p:nvPicPr>
        <p:blipFill>
          <a:blip r:embed="rId3"/>
          <a:srcRect l="20050" t="-5230" r="32086" b="2267"/>
          <a:stretch>
            <a:fillRect/>
          </a:stretch>
        </p:blipFill>
        <p:spPr>
          <a:xfrm>
            <a:off x="6857365" y="736600"/>
            <a:ext cx="3696970" cy="2912745"/>
          </a:xfrm>
          <a:prstGeom prst="rect">
            <a:avLst/>
          </a:prstGeom>
        </p:spPr>
      </p:pic>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lgn="l">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8.2 </a:t>
            </a:r>
            <a:r>
              <a:rPr lang="zh-CN" altLang="en-US" sz="2200" b="1" dirty="0">
                <a:solidFill>
                  <a:srgbClr val="347EA0"/>
                </a:solidFill>
                <a:latin typeface="微软雅黑" panose="020B0503020204020204" pitchFamily="34" charset="-122"/>
                <a:ea typeface="微软雅黑" panose="020B0503020204020204" pitchFamily="34" charset="-122"/>
                <a:sym typeface="+mn-ea"/>
              </a:rPr>
              <a:t>合并支付管理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826579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路径：请购</a:t>
            </a:r>
            <a:r>
              <a:rPr lang="zh-CN" altLang="en-US" sz="1600" dirty="0">
                <a:solidFill>
                  <a:srgbClr val="347EA0"/>
                </a:solidFill>
                <a:latin typeface="微软雅黑" panose="020B0503020204020204" pitchFamily="34" charset="-122"/>
                <a:ea typeface="微软雅黑" panose="020B0503020204020204" pitchFamily="34" charset="-122"/>
                <a:sym typeface="+mn-ea"/>
              </a:rPr>
              <a:t>中心</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结算中心</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合并支付管理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已合并支付</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结算发起人员</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操作：查看合并支付</a:t>
            </a:r>
            <a:r>
              <a:rPr lang="zh-CN" sz="1600" dirty="0">
                <a:solidFill>
                  <a:srgbClr val="347EA0"/>
                </a:solidFill>
                <a:latin typeface="微软雅黑" panose="020B0503020204020204" pitchFamily="34" charset="-122"/>
                <a:ea typeface="微软雅黑" panose="020B0503020204020204" pitchFamily="34" charset="-122"/>
                <a:sym typeface="+mn-ea"/>
              </a:rPr>
              <a:t>信息</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620395" y="5825490"/>
            <a:ext cx="10745470" cy="671195"/>
          </a:xfrm>
          <a:prstGeom prst="rect">
            <a:avLst/>
          </a:prstGeom>
          <a:solidFill>
            <a:srgbClr val="DBEEF4">
              <a:alpha val="33000"/>
            </a:srgbClr>
          </a:solidFill>
        </p:spPr>
        <p:txBody>
          <a:bodyPr wrap="square" lIns="0" rtlCol="0" anchor="t" anchorCtr="0">
            <a:noAutofit/>
          </a:bodyPr>
          <a:p>
            <a:pPr marL="0" algn="l">
              <a:buClrTx/>
              <a:buSzTx/>
              <a:buFont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查看本单位合并支付信息，以及解除状态，已解除的订单支持再次合并支付。</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marL="0" algn="l">
              <a:lnSpc>
                <a:spcPct val="150000"/>
              </a:lnSpc>
              <a:buClrTx/>
              <a:buSzTx/>
              <a:buFontTx/>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（如合并支付错误，财务人员可在管理端进行解除操作）</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marL="0" algn="l">
              <a:buClrTx/>
              <a:buSzTx/>
              <a:buFontTx/>
              <a:buNone/>
            </a:pP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398780" y="2176145"/>
            <a:ext cx="7175500" cy="3229610"/>
          </a:xfrm>
          <a:prstGeom prst="rect">
            <a:avLst/>
          </a:prstGeom>
        </p:spPr>
      </p:pic>
      <p:pic>
        <p:nvPicPr>
          <p:cNvPr id="6" name="图片 5"/>
          <p:cNvPicPr>
            <a:picLocks noChangeAspect="1"/>
          </p:cNvPicPr>
          <p:nvPr/>
        </p:nvPicPr>
        <p:blipFill>
          <a:blip r:embed="rId3"/>
          <a:stretch>
            <a:fillRect/>
          </a:stretch>
        </p:blipFill>
        <p:spPr>
          <a:xfrm>
            <a:off x="7666355" y="3252470"/>
            <a:ext cx="4246880" cy="1697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7556" y="2301855"/>
            <a:ext cx="11609005" cy="3948894"/>
            <a:chOff x="582996" y="2334240"/>
            <a:chExt cx="11609005" cy="3948894"/>
          </a:xfrm>
        </p:grpSpPr>
        <p:sp>
          <p:nvSpPr>
            <p:cNvPr id="17" name="任意多边形 16"/>
            <p:cNvSpPr/>
            <p:nvPr/>
          </p:nvSpPr>
          <p:spPr>
            <a:xfrm>
              <a:off x="5208271" y="2334240"/>
              <a:ext cx="6864985" cy="2952115"/>
            </a:xfrm>
            <a:custGeom>
              <a:avLst/>
              <a:gdLst>
                <a:gd name="connsiteX0" fmla="*/ 690203 w 6865257"/>
                <a:gd name="connsiteY0" fmla="*/ 0 h 2162629"/>
                <a:gd name="connsiteX1" fmla="*/ 6865257 w 6865257"/>
                <a:gd name="connsiteY1" fmla="*/ 0 h 2162629"/>
                <a:gd name="connsiteX2" fmla="*/ 6865257 w 6865257"/>
                <a:gd name="connsiteY2" fmla="*/ 2162629 h 2162629"/>
                <a:gd name="connsiteX3" fmla="*/ 0 w 6865257"/>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6865257" h="2162629">
                  <a:moveTo>
                    <a:pt x="690203" y="0"/>
                  </a:moveTo>
                  <a:lnTo>
                    <a:pt x="6865257" y="0"/>
                  </a:lnTo>
                  <a:lnTo>
                    <a:pt x="6865257" y="2162629"/>
                  </a:lnTo>
                  <a:lnTo>
                    <a:pt x="0" y="2162629"/>
                  </a:lnTo>
                  <a:close/>
                </a:path>
              </a:pathLst>
            </a:custGeom>
            <a:gradFill>
              <a:gsLst>
                <a:gs pos="5000">
                  <a:srgbClr val="0F7ABF"/>
                </a:gs>
                <a:gs pos="100000">
                  <a:srgbClr val="006E6A"/>
                </a:gs>
              </a:gsLst>
              <a:lin ang="270000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5" name="任意多边形 14"/>
            <p:cNvSpPr/>
            <p:nvPr/>
          </p:nvSpPr>
          <p:spPr>
            <a:xfrm>
              <a:off x="3216911" y="2334240"/>
              <a:ext cx="8975090" cy="2863215"/>
            </a:xfrm>
            <a:custGeom>
              <a:avLst/>
              <a:gdLst>
                <a:gd name="connsiteX0" fmla="*/ 690203 w 8737601"/>
                <a:gd name="connsiteY0" fmla="*/ 0 h 2162629"/>
                <a:gd name="connsiteX1" fmla="*/ 8737601 w 8737601"/>
                <a:gd name="connsiteY1" fmla="*/ 0 h 2162629"/>
                <a:gd name="connsiteX2" fmla="*/ 8737601 w 8737601"/>
                <a:gd name="connsiteY2" fmla="*/ 5658 h 2162629"/>
                <a:gd name="connsiteX3" fmla="*/ 2613346 w 8737601"/>
                <a:gd name="connsiteY3" fmla="*/ 5658 h 2162629"/>
                <a:gd name="connsiteX4" fmla="*/ 1924949 w 8737601"/>
                <a:gd name="connsiteY4" fmla="*/ 2162629 h 2162629"/>
                <a:gd name="connsiteX5" fmla="*/ 0 w 8737601"/>
                <a:gd name="connsiteY5" fmla="*/ 2162629 h 2162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37601" h="2162629">
                  <a:moveTo>
                    <a:pt x="690203" y="0"/>
                  </a:moveTo>
                  <a:lnTo>
                    <a:pt x="8737601" y="0"/>
                  </a:lnTo>
                  <a:lnTo>
                    <a:pt x="8737601" y="5658"/>
                  </a:lnTo>
                  <a:lnTo>
                    <a:pt x="2613346" y="5658"/>
                  </a:lnTo>
                  <a:lnTo>
                    <a:pt x="1924949" y="2162629"/>
                  </a:lnTo>
                  <a:lnTo>
                    <a:pt x="0" y="2162629"/>
                  </a:lnTo>
                  <a:close/>
                </a:path>
              </a:pathLst>
            </a:custGeom>
            <a:solidFill>
              <a:srgbClr val="006E6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295456" y="3283565"/>
              <a:ext cx="5231765" cy="1684655"/>
            </a:xfrm>
            <a:prstGeom prst="rect">
              <a:avLst/>
            </a:prstGeom>
            <a:noFill/>
          </p:spPr>
          <p:txBody>
            <a:bodyPr wrap="square" rtlCol="0">
              <a:noAutofit/>
            </a:bodyPr>
            <a:lstStyle/>
            <a:p>
              <a:pPr algn="ctr" fontAlgn="auto">
                <a:lnSpc>
                  <a:spcPts val="6000"/>
                </a:lnSpc>
              </a:pPr>
              <a:r>
                <a:rPr lang="zh-CN" altLang="en-US" sz="8800" b="1" dirty="0" smtClean="0">
                  <a:solidFill>
                    <a:schemeClr val="bg1"/>
                  </a:solidFill>
                  <a:latin typeface="微软雅黑" panose="020B0503020204020204" pitchFamily="34" charset="-122"/>
                  <a:ea typeface="微软雅黑" panose="020B0503020204020204" pitchFamily="34" charset="-122"/>
                </a:rPr>
                <a:t>感谢观看</a:t>
              </a:r>
              <a:endParaRPr lang="zh-CN" altLang="en-US" sz="8800" b="1" dirty="0" smtClean="0">
                <a:solidFill>
                  <a:schemeClr val="bg1"/>
                </a:solidFill>
                <a:latin typeface="微软雅黑" panose="020B0503020204020204" pitchFamily="34" charset="-122"/>
                <a:ea typeface="微软雅黑" panose="020B0503020204020204" pitchFamily="34" charset="-122"/>
              </a:endParaRPr>
            </a:p>
          </p:txBody>
        </p:sp>
        <p:sp>
          <p:nvSpPr>
            <p:cNvPr id="27" name="TextBox 21"/>
            <p:cNvSpPr>
              <a:spLocks noChangeArrowheads="1"/>
            </p:cNvSpPr>
            <p:nvPr/>
          </p:nvSpPr>
          <p:spPr bwMode="auto">
            <a:xfrm>
              <a:off x="7359698" y="4754668"/>
              <a:ext cx="309812" cy="33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defRPr/>
              </a:pPr>
              <a:endParaRPr lang="zh-CN" altLang="en-US" sz="1600" dirty="0" smtClean="0">
                <a:latin typeface="等线" panose="02010600030101010101" pitchFamily="2" charset="-122"/>
                <a:ea typeface="等线" panose="02010600030101010101" pitchFamily="2" charset="-122"/>
                <a:sym typeface="方正兰亭中黑_GBK" panose="02000000000000000000" pitchFamily="2" charset="-122"/>
              </a:endParaRPr>
            </a:p>
          </p:txBody>
        </p:sp>
        <p:sp>
          <p:nvSpPr>
            <p:cNvPr id="30" name="矩形 29"/>
            <p:cNvSpPr/>
            <p:nvPr/>
          </p:nvSpPr>
          <p:spPr>
            <a:xfrm>
              <a:off x="582996" y="5869114"/>
              <a:ext cx="11418504" cy="414020"/>
            </a:xfrm>
            <a:prstGeom prst="rect">
              <a:avLst/>
            </a:prstGeom>
          </p:spPr>
          <p:txBody>
            <a:bodyPr wrap="square">
              <a:spAutoFit/>
            </a:bodyPr>
            <a:lstStyle/>
            <a:p>
              <a:pPr algn="ctr">
                <a:lnSpc>
                  <a:spcPct val="150000"/>
                </a:lnSpc>
              </a:pPr>
              <a:endParaRPr lang="zh-CN" altLang="en-US" sz="1400" spc="2500" dirty="0">
                <a:latin typeface="Century Gothic" panose="020B0502020202020204" pitchFamily="34" charset="0"/>
                <a:ea typeface="+mj-ea"/>
              </a:endParaRPr>
            </a:p>
          </p:txBody>
        </p:sp>
      </p:grpSp>
      <p:pic>
        <p:nvPicPr>
          <p:cNvPr id="3" name="图片 2"/>
          <p:cNvPicPr>
            <a:picLocks noChangeAspect="1"/>
          </p:cNvPicPr>
          <p:nvPr/>
        </p:nvPicPr>
        <p:blipFill>
          <a:blip r:embed="rId1"/>
          <a:stretch>
            <a:fillRect/>
          </a:stretch>
        </p:blipFill>
        <p:spPr>
          <a:xfrm>
            <a:off x="239395" y="330835"/>
            <a:ext cx="5259705" cy="1181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矩形: 圆角 27"/>
          <p:cNvSpPr/>
          <p:nvPr>
            <p:custDataLst>
              <p:tags r:id="rId1"/>
            </p:custDataLst>
          </p:nvPr>
        </p:nvSpPr>
        <p:spPr>
          <a:xfrm>
            <a:off x="3534410"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190" name="正文"/>
          <p:cNvSpPr txBox="1"/>
          <p:nvPr>
            <p:custDataLst>
              <p:tags r:id="rId2"/>
            </p:custDataLst>
          </p:nvPr>
        </p:nvSpPr>
        <p:spPr>
          <a:xfrm>
            <a:off x="3628390" y="3783330"/>
            <a:ext cx="1081405" cy="529590"/>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V1.1</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车载终端</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p:txBody>
      </p:sp>
      <p:sp>
        <p:nvSpPr>
          <p:cNvPr id="197" name="矩形: 圆角 27"/>
          <p:cNvSpPr/>
          <p:nvPr>
            <p:custDataLst>
              <p:tags r:id="rId3"/>
            </p:custDataLst>
          </p:nvPr>
        </p:nvSpPr>
        <p:spPr>
          <a:xfrm>
            <a:off x="4880610"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198" name="正文"/>
          <p:cNvSpPr txBox="1"/>
          <p:nvPr>
            <p:custDataLst>
              <p:tags r:id="rId4"/>
            </p:custDataLst>
          </p:nvPr>
        </p:nvSpPr>
        <p:spPr>
          <a:xfrm>
            <a:off x="4910455" y="3783330"/>
            <a:ext cx="1119505" cy="605155"/>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V1.2</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特种车辆、配网带电作业机器人</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p:txBody>
      </p:sp>
      <p:sp>
        <p:nvSpPr>
          <p:cNvPr id="209" name="矩形: 圆角 27"/>
          <p:cNvSpPr/>
          <p:nvPr>
            <p:custDataLst>
              <p:tags r:id="rId5"/>
            </p:custDataLst>
          </p:nvPr>
        </p:nvSpPr>
        <p:spPr>
          <a:xfrm>
            <a:off x="6996430"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210" name="正文"/>
          <p:cNvSpPr txBox="1"/>
          <p:nvPr>
            <p:custDataLst>
              <p:tags r:id="rId6"/>
            </p:custDataLst>
          </p:nvPr>
        </p:nvSpPr>
        <p:spPr>
          <a:xfrm>
            <a:off x="7090410" y="3783330"/>
            <a:ext cx="1081405" cy="534035"/>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V2.0</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办公用品</a:t>
            </a:r>
            <a:endParaRPr lang="zh-CN" altLang="en-US" sz="1200" b="1" spc="150" dirty="0">
              <a:solidFill>
                <a:srgbClr val="EF913D"/>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230" name="矩形: 圆角 27"/>
          <p:cNvSpPr/>
          <p:nvPr>
            <p:custDataLst>
              <p:tags r:id="rId7"/>
            </p:custDataLst>
          </p:nvPr>
        </p:nvSpPr>
        <p:spPr>
          <a:xfrm>
            <a:off x="10521950"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234" name="正文"/>
          <p:cNvSpPr txBox="1"/>
          <p:nvPr>
            <p:custDataLst>
              <p:tags r:id="rId8"/>
            </p:custDataLst>
          </p:nvPr>
        </p:nvSpPr>
        <p:spPr>
          <a:xfrm>
            <a:off x="10574020" y="3783330"/>
            <a:ext cx="1158875" cy="576580"/>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V2.2</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基础竞价</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a:p>
            <a:pPr marR="0" indent="0" algn="l" defTabSz="914400" rtl="0" fontAlgn="auto" latinLnBrk="0" hangingPunct="0">
              <a:lnSpc>
                <a:spcPct val="100000"/>
              </a:lnSpc>
              <a:spcBef>
                <a:spcPts val="0"/>
              </a:spcBef>
              <a:spcAft>
                <a:spcPts val="0"/>
              </a:spcAft>
              <a:buClrTx/>
              <a:buSzTx/>
              <a:buFont typeface="Wingdings" panose="05000000000000000000" charset="0"/>
              <a:buNone/>
            </a:pP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p:txBody>
      </p:sp>
      <p:sp>
        <p:nvSpPr>
          <p:cNvPr id="247" name="矩形: 圆角 27"/>
          <p:cNvSpPr/>
          <p:nvPr>
            <p:custDataLst>
              <p:tags r:id="rId9"/>
            </p:custDataLst>
          </p:nvPr>
        </p:nvSpPr>
        <p:spPr>
          <a:xfrm>
            <a:off x="9217025"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248" name="正文"/>
          <p:cNvSpPr txBox="1"/>
          <p:nvPr>
            <p:custDataLst>
              <p:tags r:id="rId10"/>
            </p:custDataLst>
          </p:nvPr>
        </p:nvSpPr>
        <p:spPr>
          <a:xfrm>
            <a:off x="9257665" y="3783330"/>
            <a:ext cx="1135380" cy="573405"/>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V2.1</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计算机</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a:p>
            <a:pPr marR="0" indent="0" algn="l" defTabSz="914400" rtl="0" fontAlgn="auto" latinLnBrk="0" hangingPunct="0">
              <a:lnSpc>
                <a:spcPct val="100000"/>
              </a:lnSpc>
              <a:spcBef>
                <a:spcPts val="0"/>
              </a:spcBef>
              <a:spcAft>
                <a:spcPts val="0"/>
              </a:spcAft>
              <a:buClrTx/>
              <a:buSzTx/>
              <a:buFont typeface="Wingdings" panose="05000000000000000000" charset="0"/>
              <a:buNone/>
            </a:pP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p:txBody>
      </p:sp>
      <p:sp>
        <p:nvSpPr>
          <p:cNvPr id="33" name="圆角矩形 32"/>
          <p:cNvSpPr/>
          <p:nvPr>
            <p:custDataLst>
              <p:tags r:id="rId11"/>
            </p:custDataLst>
          </p:nvPr>
        </p:nvSpPr>
        <p:spPr>
          <a:xfrm>
            <a:off x="5440045" y="1071245"/>
            <a:ext cx="2040255" cy="184023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34" name="圆角矩形 33"/>
          <p:cNvSpPr/>
          <p:nvPr>
            <p:custDataLst>
              <p:tags r:id="rId12"/>
            </p:custDataLst>
          </p:nvPr>
        </p:nvSpPr>
        <p:spPr>
          <a:xfrm>
            <a:off x="7533640" y="1071245"/>
            <a:ext cx="2040255" cy="184023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35" name="圆角矩形 34"/>
          <p:cNvSpPr/>
          <p:nvPr>
            <p:custDataLst>
              <p:tags r:id="rId13"/>
            </p:custDataLst>
          </p:nvPr>
        </p:nvSpPr>
        <p:spPr>
          <a:xfrm>
            <a:off x="9652000" y="1071245"/>
            <a:ext cx="2040255" cy="184023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32" name="圆角矩形 31"/>
          <p:cNvSpPr/>
          <p:nvPr>
            <p:custDataLst>
              <p:tags r:id="rId14"/>
            </p:custDataLst>
          </p:nvPr>
        </p:nvSpPr>
        <p:spPr>
          <a:xfrm>
            <a:off x="3346450" y="1072515"/>
            <a:ext cx="2040255" cy="184023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1" name="矩形 10"/>
          <p:cNvSpPr/>
          <p:nvPr/>
        </p:nvSpPr>
        <p:spPr>
          <a:xfrm>
            <a:off x="260985" y="66040"/>
            <a:ext cx="8434705" cy="612775"/>
          </a:xfrm>
          <a:prstGeom prst="rect">
            <a:avLst/>
          </a:prstGeom>
        </p:spPr>
        <p:txBody>
          <a:bodyPr wrap="square" lIns="121917" tIns="60958" rIns="121917" bIns="60958">
            <a:spAutoFit/>
          </a:bodyPr>
          <a:lstStyle/>
          <a:p>
            <a:pPr algn="l" eaLnBrk="0" fontAlgn="base" hangingPunct="0">
              <a:buClrTx/>
              <a:buSzTx/>
              <a:buFontTx/>
            </a:pPr>
            <a:r>
              <a:rPr lang="en-US" altLang="zh-CN" sz="3200" b="1" dirty="0">
                <a:solidFill>
                  <a:schemeClr val="bg1"/>
                </a:solidFill>
                <a:latin typeface="微软雅黑" panose="020B0503020204020204" pitchFamily="34" charset="-122"/>
                <a:ea typeface="微软雅黑" panose="020B0503020204020204" pitchFamily="34" charset="-122"/>
                <a:sym typeface="+mn-ea"/>
              </a:rPr>
              <a:t>3.3.</a:t>
            </a:r>
            <a:r>
              <a:rPr lang="zh-CN" altLang="en-US" sz="3200" b="1" dirty="0">
                <a:solidFill>
                  <a:schemeClr val="bg1"/>
                </a:solidFill>
                <a:latin typeface="微软雅黑" panose="020B0503020204020204" pitchFamily="34" charset="-122"/>
                <a:ea typeface="微软雅黑" panose="020B0503020204020204" pitchFamily="34" charset="-122"/>
                <a:sym typeface="+mn-ea"/>
              </a:rPr>
              <a:t>新一代</a:t>
            </a:r>
            <a:r>
              <a:rPr lang="zh-CN" altLang="en-US" sz="3200" b="1" dirty="0">
                <a:solidFill>
                  <a:schemeClr val="bg1"/>
                </a:solidFill>
                <a:latin typeface="微软雅黑" panose="020B0503020204020204" pitchFamily="34" charset="-122"/>
                <a:ea typeface="微软雅黑" panose="020B0503020204020204" pitchFamily="34" charset="-122"/>
                <a:sym typeface="+mn-ea"/>
              </a:rPr>
              <a:t>商城建设</a:t>
            </a:r>
            <a:r>
              <a:rPr lang="zh-CN" altLang="en-US" sz="3200" b="1" dirty="0">
                <a:solidFill>
                  <a:schemeClr val="bg1"/>
                </a:solidFill>
                <a:latin typeface="微软雅黑" panose="020B0503020204020204" pitchFamily="34" charset="-122"/>
                <a:ea typeface="微软雅黑" panose="020B0503020204020204" pitchFamily="34" charset="-122"/>
                <a:sym typeface="+mn-ea"/>
              </a:rPr>
              <a:t>规划</a:t>
            </a: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p:txBody>
      </p:sp>
      <p:sp>
        <p:nvSpPr>
          <p:cNvPr id="163" name="圆角矩形 162"/>
          <p:cNvSpPr/>
          <p:nvPr>
            <p:custDataLst>
              <p:tags r:id="rId15"/>
            </p:custDataLst>
          </p:nvPr>
        </p:nvSpPr>
        <p:spPr>
          <a:xfrm>
            <a:off x="1252855" y="1071880"/>
            <a:ext cx="2040255" cy="184023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60325" y="3467100"/>
            <a:ext cx="12147550" cy="0"/>
          </a:xfrm>
          <a:prstGeom prst="line">
            <a:avLst/>
          </a:prstGeom>
          <a:noFill/>
          <a:ln w="31750" cap="flat">
            <a:gradFill>
              <a:gsLst>
                <a:gs pos="0">
                  <a:schemeClr val="accent5">
                    <a:lumMod val="60000"/>
                    <a:lumOff val="40000"/>
                    <a:alpha val="40000"/>
                  </a:schemeClr>
                </a:gs>
                <a:gs pos="61000">
                  <a:srgbClr val="00A39E"/>
                </a:gs>
                <a:gs pos="100000">
                  <a:schemeClr val="accent5">
                    <a:lumMod val="60000"/>
                    <a:lumOff val="40000"/>
                    <a:alpha val="40000"/>
                  </a:schemeClr>
                </a:gs>
              </a:gsLst>
              <a:lin ang="0" scaled="1"/>
            </a:gradFill>
            <a:prstDash val="solid"/>
            <a:miter lim="800000"/>
          </a:ln>
        </p:spPr>
        <p:style>
          <a:lnRef idx="0">
            <a:scrgbClr r="0" g="0" b="0"/>
          </a:lnRef>
          <a:fillRef idx="0">
            <a:scrgbClr r="0" g="0" b="0"/>
          </a:fillRef>
          <a:effectRef idx="0">
            <a:scrgbClr r="0" g="0" b="0"/>
          </a:effectRef>
          <a:fontRef idx="none"/>
        </p:style>
      </p:cxnSp>
      <p:sp>
        <p:nvSpPr>
          <p:cNvPr id="227" name="五边形 226"/>
          <p:cNvSpPr/>
          <p:nvPr/>
        </p:nvSpPr>
        <p:spPr>
          <a:xfrm>
            <a:off x="1270" y="3905250"/>
            <a:ext cx="1184910" cy="396240"/>
          </a:xfrm>
          <a:prstGeom prst="homePlate">
            <a:avLst/>
          </a:prstGeom>
          <a:solidFill>
            <a:srgbClr val="009F91"/>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noAutofit/>
          </a:bodyPr>
          <a:p>
            <a:pPr marL="0" marR="0" indent="0" algn="l" defTabSz="914400" rtl="0" fontAlgn="auto" latinLnBrk="0" hangingPunct="0">
              <a:lnSpc>
                <a:spcPct val="100000"/>
              </a:lnSpc>
              <a:spcBef>
                <a:spcPts val="0"/>
              </a:spcBef>
              <a:spcAft>
                <a:spcPts val="0"/>
              </a:spcAft>
              <a:buClrTx/>
              <a:buSzTx/>
              <a:buFontTx/>
              <a:buNone/>
            </a:pPr>
            <a:r>
              <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功能建设</a:t>
            </a:r>
            <a:endPar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cxnSp>
        <p:nvCxnSpPr>
          <p:cNvPr id="233" name="直接连接符 232"/>
          <p:cNvCxnSpPr/>
          <p:nvPr/>
        </p:nvCxnSpPr>
        <p:spPr>
          <a:xfrm>
            <a:off x="-13970" y="3486150"/>
            <a:ext cx="12147550" cy="0"/>
          </a:xfrm>
          <a:prstGeom prst="line">
            <a:avLst/>
          </a:prstGeom>
          <a:noFill/>
          <a:ln w="31750" cap="flat">
            <a:gradFill>
              <a:gsLst>
                <a:gs pos="0">
                  <a:schemeClr val="accent5">
                    <a:lumMod val="60000"/>
                    <a:lumOff val="40000"/>
                    <a:alpha val="40000"/>
                  </a:schemeClr>
                </a:gs>
                <a:gs pos="61000">
                  <a:srgbClr val="0070C0"/>
                </a:gs>
                <a:gs pos="100000">
                  <a:schemeClr val="accent5">
                    <a:lumMod val="60000"/>
                    <a:lumOff val="40000"/>
                    <a:alpha val="40000"/>
                  </a:schemeClr>
                </a:gs>
              </a:gsLst>
              <a:lin ang="0" scaled="1"/>
            </a:gradFill>
            <a:prstDash val="solid"/>
            <a:miter lim="800000"/>
          </a:ln>
        </p:spPr>
        <p:style>
          <a:lnRef idx="0">
            <a:scrgbClr r="0" g="0" b="0"/>
          </a:lnRef>
          <a:fillRef idx="0">
            <a:scrgbClr r="0" g="0" b="0"/>
          </a:fillRef>
          <a:effectRef idx="0">
            <a:scrgbClr r="0" g="0" b="0"/>
          </a:effectRef>
          <a:fontRef idx="none"/>
        </p:style>
      </p:cxnSp>
      <p:sp>
        <p:nvSpPr>
          <p:cNvPr id="240" name="序号"/>
          <p:cNvSpPr txBox="1"/>
          <p:nvPr>
            <p:custDataLst>
              <p:tags r:id="rId16"/>
            </p:custDataLst>
          </p:nvPr>
        </p:nvSpPr>
        <p:spPr>
          <a:xfrm>
            <a:off x="890905" y="3041015"/>
            <a:ext cx="398780" cy="297815"/>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4" name="圆角矩形 203"/>
          <p:cNvSpPr/>
          <p:nvPr/>
        </p:nvSpPr>
        <p:spPr>
          <a:xfrm>
            <a:off x="75565" y="3338830"/>
            <a:ext cx="760095" cy="264795"/>
          </a:xfrm>
          <a:prstGeom prst="roundRect">
            <a:avLst>
              <a:gd name="adj" fmla="val 50000"/>
            </a:avLst>
          </a:prstGeom>
          <a:solidFill>
            <a:srgbClr val="00A39E"/>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0" tIns="0" rIns="0" bIns="0" numCol="1" spcCol="38100" rtlCol="0" anchor="ctr" forceAA="0">
            <a:noAutofit/>
          </a:bodyPr>
          <a:p>
            <a:pPr marL="0" marR="0" indent="0" algn="ctr" defTabSz="914400" rtl="0" fontAlgn="auto" latinLnBrk="0" hangingPunct="0">
              <a:lnSpc>
                <a:spcPct val="100000"/>
              </a:lnSpc>
              <a:spcBef>
                <a:spcPts val="0"/>
              </a:spcBef>
              <a:spcAft>
                <a:spcPts val="0"/>
              </a:spcAft>
              <a:buClrTx/>
              <a:buSzTx/>
              <a:buFontTx/>
              <a:buNone/>
            </a:pPr>
            <a:r>
              <a:rPr kumimoji="0" lang="en-US" altLang="zh-CN" sz="1300"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2026</a:t>
            </a:r>
            <a:r>
              <a:rPr kumimoji="0" lang="zh-CN" altLang="en-US" sz="1300"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年</a:t>
            </a:r>
            <a:endParaRPr kumimoji="0" lang="zh-CN" altLang="en-US" sz="1300"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9" name="矩形: 圆角 27"/>
          <p:cNvSpPr/>
          <p:nvPr>
            <p:custDataLst>
              <p:tags r:id="rId17"/>
            </p:custDataLst>
          </p:nvPr>
        </p:nvSpPr>
        <p:spPr>
          <a:xfrm>
            <a:off x="1507490"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4" name="正文"/>
          <p:cNvSpPr txBox="1"/>
          <p:nvPr>
            <p:custDataLst>
              <p:tags r:id="rId18"/>
            </p:custDataLst>
          </p:nvPr>
        </p:nvSpPr>
        <p:spPr>
          <a:xfrm>
            <a:off x="1601470" y="3783330"/>
            <a:ext cx="1081405" cy="605155"/>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V1.0</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物资类直接请购、普通车辆</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p:txBody>
      </p:sp>
      <p:grpSp>
        <p:nvGrpSpPr>
          <p:cNvPr id="12" name="组合 11"/>
          <p:cNvGrpSpPr/>
          <p:nvPr>
            <p:custDataLst>
              <p:tags r:id="rId19"/>
            </p:custDataLst>
          </p:nvPr>
        </p:nvGrpSpPr>
        <p:grpSpPr>
          <a:xfrm rot="0">
            <a:off x="1000760" y="3329215"/>
            <a:ext cx="252095" cy="252185"/>
            <a:chOff x="6807" y="5890"/>
            <a:chExt cx="397" cy="397"/>
          </a:xfrm>
        </p:grpSpPr>
        <p:sp>
          <p:nvSpPr>
            <p:cNvPr id="5" name="椭圆 4"/>
            <p:cNvSpPr/>
            <p:nvPr>
              <p:custDataLst>
                <p:tags r:id="rId20"/>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14" name="椭圆 13"/>
            <p:cNvSpPr/>
            <p:nvPr>
              <p:custDataLst>
                <p:tags r:id="rId21"/>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15" name="组合 14"/>
          <p:cNvGrpSpPr/>
          <p:nvPr>
            <p:custDataLst>
              <p:tags r:id="rId22"/>
            </p:custDataLst>
          </p:nvPr>
        </p:nvGrpSpPr>
        <p:grpSpPr>
          <a:xfrm rot="0" flipV="1">
            <a:off x="2016125" y="3355840"/>
            <a:ext cx="252095" cy="252185"/>
            <a:chOff x="6807" y="5890"/>
            <a:chExt cx="397" cy="397"/>
          </a:xfrm>
        </p:grpSpPr>
        <p:sp>
          <p:nvSpPr>
            <p:cNvPr id="6" name="椭圆 5"/>
            <p:cNvSpPr/>
            <p:nvPr>
              <p:custDataLst>
                <p:tags r:id="rId23"/>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17" name="椭圆 16"/>
            <p:cNvSpPr/>
            <p:nvPr>
              <p:custDataLst>
                <p:tags r:id="rId24"/>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2" name="组合 21"/>
          <p:cNvGrpSpPr/>
          <p:nvPr>
            <p:custDataLst>
              <p:tags r:id="rId25"/>
            </p:custDataLst>
          </p:nvPr>
        </p:nvGrpSpPr>
        <p:grpSpPr>
          <a:xfrm rot="0">
            <a:off x="3107055" y="3371125"/>
            <a:ext cx="252095" cy="252185"/>
            <a:chOff x="6807" y="5890"/>
            <a:chExt cx="397" cy="397"/>
          </a:xfrm>
        </p:grpSpPr>
        <p:sp>
          <p:nvSpPr>
            <p:cNvPr id="24" name="椭圆 23"/>
            <p:cNvSpPr/>
            <p:nvPr>
              <p:custDataLst>
                <p:tags r:id="rId26"/>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180" name="椭圆 179"/>
            <p:cNvSpPr/>
            <p:nvPr>
              <p:custDataLst>
                <p:tags r:id="rId27"/>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189" name="组合 188"/>
          <p:cNvGrpSpPr/>
          <p:nvPr>
            <p:custDataLst>
              <p:tags r:id="rId28"/>
            </p:custDataLst>
          </p:nvPr>
        </p:nvGrpSpPr>
        <p:grpSpPr>
          <a:xfrm rot="0" flipV="1">
            <a:off x="4250055" y="3343140"/>
            <a:ext cx="252095" cy="252185"/>
            <a:chOff x="6807" y="5890"/>
            <a:chExt cx="397" cy="397"/>
          </a:xfrm>
        </p:grpSpPr>
        <p:sp>
          <p:nvSpPr>
            <p:cNvPr id="191" name="椭圆 190"/>
            <p:cNvSpPr/>
            <p:nvPr>
              <p:custDataLst>
                <p:tags r:id="rId29"/>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00" name="椭圆 199"/>
            <p:cNvSpPr/>
            <p:nvPr>
              <p:custDataLst>
                <p:tags r:id="rId30"/>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18" name="组合 217"/>
          <p:cNvGrpSpPr/>
          <p:nvPr>
            <p:custDataLst>
              <p:tags r:id="rId31"/>
            </p:custDataLst>
          </p:nvPr>
        </p:nvGrpSpPr>
        <p:grpSpPr>
          <a:xfrm rot="0">
            <a:off x="5256530" y="3374300"/>
            <a:ext cx="252095" cy="252185"/>
            <a:chOff x="6807" y="5890"/>
            <a:chExt cx="397" cy="397"/>
          </a:xfrm>
        </p:grpSpPr>
        <p:sp>
          <p:nvSpPr>
            <p:cNvPr id="220" name="椭圆 219"/>
            <p:cNvSpPr/>
            <p:nvPr>
              <p:custDataLst>
                <p:tags r:id="rId32"/>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21" name="椭圆 220"/>
            <p:cNvSpPr/>
            <p:nvPr>
              <p:custDataLst>
                <p:tags r:id="rId33"/>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29" name="组合 228"/>
          <p:cNvGrpSpPr/>
          <p:nvPr>
            <p:custDataLst>
              <p:tags r:id="rId34"/>
            </p:custDataLst>
          </p:nvPr>
        </p:nvGrpSpPr>
        <p:grpSpPr>
          <a:xfrm rot="0" flipV="1">
            <a:off x="6219825" y="3336790"/>
            <a:ext cx="252095" cy="252185"/>
            <a:chOff x="6807" y="5890"/>
            <a:chExt cx="397" cy="397"/>
          </a:xfrm>
        </p:grpSpPr>
        <p:sp>
          <p:nvSpPr>
            <p:cNvPr id="231" name="椭圆 230"/>
            <p:cNvSpPr/>
            <p:nvPr>
              <p:custDataLst>
                <p:tags r:id="rId35"/>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32" name="椭圆 231"/>
            <p:cNvSpPr/>
            <p:nvPr>
              <p:custDataLst>
                <p:tags r:id="rId36"/>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49" name="组合 248"/>
          <p:cNvGrpSpPr/>
          <p:nvPr>
            <p:custDataLst>
              <p:tags r:id="rId37"/>
            </p:custDataLst>
          </p:nvPr>
        </p:nvGrpSpPr>
        <p:grpSpPr>
          <a:xfrm rot="0">
            <a:off x="7348220" y="3370490"/>
            <a:ext cx="252095" cy="252185"/>
            <a:chOff x="6807" y="5890"/>
            <a:chExt cx="397" cy="397"/>
          </a:xfrm>
        </p:grpSpPr>
        <p:sp>
          <p:nvSpPr>
            <p:cNvPr id="252" name="椭圆 251"/>
            <p:cNvSpPr/>
            <p:nvPr>
              <p:custDataLst>
                <p:tags r:id="rId38"/>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53" name="椭圆 252"/>
            <p:cNvSpPr/>
            <p:nvPr>
              <p:custDataLst>
                <p:tags r:id="rId39"/>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66" name="组合 265"/>
          <p:cNvGrpSpPr/>
          <p:nvPr>
            <p:custDataLst>
              <p:tags r:id="rId40"/>
            </p:custDataLst>
          </p:nvPr>
        </p:nvGrpSpPr>
        <p:grpSpPr>
          <a:xfrm rot="0">
            <a:off x="9698990" y="3346995"/>
            <a:ext cx="252095" cy="252185"/>
            <a:chOff x="6807" y="5890"/>
            <a:chExt cx="397" cy="397"/>
          </a:xfrm>
        </p:grpSpPr>
        <p:sp>
          <p:nvSpPr>
            <p:cNvPr id="268" name="椭圆 267"/>
            <p:cNvSpPr/>
            <p:nvPr>
              <p:custDataLst>
                <p:tags r:id="rId41"/>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69" name="椭圆 268"/>
            <p:cNvSpPr/>
            <p:nvPr>
              <p:custDataLst>
                <p:tags r:id="rId42"/>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74" name="组合 273"/>
          <p:cNvGrpSpPr/>
          <p:nvPr>
            <p:custDataLst>
              <p:tags r:id="rId43"/>
            </p:custDataLst>
          </p:nvPr>
        </p:nvGrpSpPr>
        <p:grpSpPr>
          <a:xfrm rot="0" flipV="1">
            <a:off x="10824210" y="3352030"/>
            <a:ext cx="252095" cy="252185"/>
            <a:chOff x="6807" y="5890"/>
            <a:chExt cx="397" cy="397"/>
          </a:xfrm>
        </p:grpSpPr>
        <p:sp>
          <p:nvSpPr>
            <p:cNvPr id="276" name="椭圆 275"/>
            <p:cNvSpPr/>
            <p:nvPr>
              <p:custDataLst>
                <p:tags r:id="rId44"/>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77" name="椭圆 276"/>
            <p:cNvSpPr/>
            <p:nvPr>
              <p:custDataLst>
                <p:tags r:id="rId45"/>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sp>
        <p:nvSpPr>
          <p:cNvPr id="74" name="椭圆 73"/>
          <p:cNvSpPr/>
          <p:nvPr>
            <p:custDataLst>
              <p:tags r:id="rId46"/>
            </p:custDataLst>
          </p:nvPr>
        </p:nvSpPr>
        <p:spPr>
          <a:xfrm>
            <a:off x="8523605" y="3338740"/>
            <a:ext cx="252095" cy="252185"/>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75" name="椭圆 74"/>
          <p:cNvSpPr/>
          <p:nvPr>
            <p:custDataLst>
              <p:tags r:id="rId47"/>
            </p:custDataLst>
          </p:nvPr>
        </p:nvSpPr>
        <p:spPr>
          <a:xfrm flipV="1">
            <a:off x="8598535" y="3414395"/>
            <a:ext cx="119380" cy="119380"/>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81" name="序号"/>
          <p:cNvSpPr txBox="1"/>
          <p:nvPr>
            <p:custDataLst>
              <p:tags r:id="rId48"/>
            </p:custDataLst>
          </p:nvPr>
        </p:nvSpPr>
        <p:spPr>
          <a:xfrm>
            <a:off x="2030095" y="3090698"/>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4</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0" name="序号"/>
          <p:cNvSpPr txBox="1"/>
          <p:nvPr>
            <p:custDataLst>
              <p:tags r:id="rId49"/>
            </p:custDataLst>
          </p:nvPr>
        </p:nvSpPr>
        <p:spPr>
          <a:xfrm>
            <a:off x="3128010" y="3092603"/>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5</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1" name="序号"/>
          <p:cNvSpPr txBox="1"/>
          <p:nvPr>
            <p:custDataLst>
              <p:tags r:id="rId50"/>
            </p:custDataLst>
          </p:nvPr>
        </p:nvSpPr>
        <p:spPr>
          <a:xfrm>
            <a:off x="4156710" y="3104033"/>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6</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2" name="序号"/>
          <p:cNvSpPr txBox="1"/>
          <p:nvPr>
            <p:custDataLst>
              <p:tags r:id="rId51"/>
            </p:custDataLst>
          </p:nvPr>
        </p:nvSpPr>
        <p:spPr>
          <a:xfrm>
            <a:off x="5214620" y="3088793"/>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7</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3" name="序号"/>
          <p:cNvSpPr txBox="1"/>
          <p:nvPr>
            <p:custDataLst>
              <p:tags r:id="rId52"/>
            </p:custDataLst>
          </p:nvPr>
        </p:nvSpPr>
        <p:spPr>
          <a:xfrm>
            <a:off x="6162040" y="3094508"/>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8</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4" name="序号"/>
          <p:cNvSpPr txBox="1"/>
          <p:nvPr>
            <p:custDataLst>
              <p:tags r:id="rId53"/>
            </p:custDataLst>
          </p:nvPr>
        </p:nvSpPr>
        <p:spPr>
          <a:xfrm>
            <a:off x="7257415" y="3056408"/>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9</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5" name="序号"/>
          <p:cNvSpPr txBox="1"/>
          <p:nvPr>
            <p:custDataLst>
              <p:tags r:id="rId54"/>
            </p:custDataLst>
          </p:nvPr>
        </p:nvSpPr>
        <p:spPr>
          <a:xfrm>
            <a:off x="8470900" y="3057043"/>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10</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6" name="序号"/>
          <p:cNvSpPr txBox="1"/>
          <p:nvPr>
            <p:custDataLst>
              <p:tags r:id="rId55"/>
            </p:custDataLst>
          </p:nvPr>
        </p:nvSpPr>
        <p:spPr>
          <a:xfrm>
            <a:off x="9610725" y="3015133"/>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11</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7" name="序号"/>
          <p:cNvSpPr txBox="1"/>
          <p:nvPr>
            <p:custDataLst>
              <p:tags r:id="rId56"/>
            </p:custDataLst>
          </p:nvPr>
        </p:nvSpPr>
        <p:spPr>
          <a:xfrm>
            <a:off x="10839450" y="3069108"/>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12</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五边形 6"/>
          <p:cNvSpPr/>
          <p:nvPr/>
        </p:nvSpPr>
        <p:spPr>
          <a:xfrm>
            <a:off x="-14605" y="4892675"/>
            <a:ext cx="1184910" cy="396240"/>
          </a:xfrm>
          <a:prstGeom prst="homePlate">
            <a:avLst/>
          </a:prstGeom>
          <a:solidFill>
            <a:srgbClr val="009F91"/>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noAutofit/>
          </a:bodyPr>
          <a:p>
            <a:pPr marL="0" marR="0" indent="0" algn="l" defTabSz="914400" rtl="0" fontAlgn="auto" latinLnBrk="0" hangingPunct="0">
              <a:lnSpc>
                <a:spcPct val="100000"/>
              </a:lnSpc>
              <a:spcBef>
                <a:spcPts val="0"/>
              </a:spcBef>
              <a:spcAft>
                <a:spcPts val="0"/>
              </a:spcAft>
              <a:buClrTx/>
              <a:buSzTx/>
              <a:buFontTx/>
              <a:buNone/>
            </a:pPr>
            <a:r>
              <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业务切换</a:t>
            </a:r>
            <a:endPar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179" name="矩形: 圆角 27"/>
          <p:cNvSpPr>
            <a:spLocks noChangeAspect="1"/>
          </p:cNvSpPr>
          <p:nvPr>
            <p:custDataLst>
              <p:tags r:id="rId57"/>
            </p:custDataLst>
          </p:nvPr>
        </p:nvSpPr>
        <p:spPr>
          <a:xfrm>
            <a:off x="4904740" y="4758055"/>
            <a:ext cx="1257935" cy="1376045"/>
          </a:xfrm>
          <a:prstGeom prst="roundRect">
            <a:avLst>
              <a:gd name="adj" fmla="val 8272"/>
            </a:avLst>
          </a:prstGeom>
          <a:solidFill>
            <a:srgbClr val="F6FCFC"/>
          </a:solidFill>
          <a:ln w="6350">
            <a:solidFill>
              <a:schemeClr val="accent5"/>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10" name="正文"/>
          <p:cNvSpPr txBox="1"/>
          <p:nvPr>
            <p:custDataLst>
              <p:tags r:id="rId58"/>
            </p:custDataLst>
          </p:nvPr>
        </p:nvSpPr>
        <p:spPr>
          <a:xfrm>
            <a:off x="4970145" y="4875530"/>
            <a:ext cx="1060450" cy="695960"/>
          </a:xfrm>
          <a:prstGeom prst="rect">
            <a:avLst/>
          </a:prstGeom>
          <a:noFill/>
        </p:spPr>
        <p:txBody>
          <a:bodyPr wrap="square" lIns="0" tIns="0" rIns="0" bIns="0" rtlCol="0" anchor="ctr" anchorCtr="0">
            <a:noAutofit/>
          </a:bodyPr>
          <a:p>
            <a:pPr marL="171450" marR="0" indent="-171450" algn="l" defTabSz="914400" rtl="0" fontAlgn="auto" latinLnBrk="0" hangingPunct="0">
              <a:lnSpc>
                <a:spcPct val="100000"/>
              </a:lnSpc>
              <a:spcBef>
                <a:spcPts val="0"/>
              </a:spcBef>
              <a:spcAft>
                <a:spcPts val="0"/>
              </a:spcAft>
              <a:buClrTx/>
              <a:buSzTx/>
              <a:buFont typeface="Wingdings" panose="05000000000000000000" charset="0"/>
              <a:buChar char="ü"/>
            </a:pPr>
            <a:r>
              <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rPr>
              <a:t>2026批次普通车辆、车载终端</a:t>
            </a:r>
            <a:endPar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endParaRPr>
          </a:p>
          <a:p>
            <a:pPr marR="0" indent="0" algn="l" defTabSz="914400" rtl="0" fontAlgn="auto" latinLnBrk="0" hangingPunct="0">
              <a:lnSpc>
                <a:spcPct val="100000"/>
              </a:lnSpc>
              <a:spcBef>
                <a:spcPts val="0"/>
              </a:spcBef>
              <a:spcAft>
                <a:spcPts val="0"/>
              </a:spcAft>
              <a:buClrTx/>
              <a:buSzTx/>
              <a:buFont typeface="Wingdings" panose="05000000000000000000" charset="0"/>
              <a:buNone/>
            </a:pPr>
            <a:r>
              <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rPr>
              <a:t>   切换上线</a:t>
            </a:r>
            <a:endPar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endParaRPr>
          </a:p>
        </p:txBody>
      </p:sp>
      <p:sp>
        <p:nvSpPr>
          <p:cNvPr id="19" name="矩形: 圆角 27"/>
          <p:cNvSpPr>
            <a:spLocks noChangeAspect="1"/>
          </p:cNvSpPr>
          <p:nvPr>
            <p:custDataLst>
              <p:tags r:id="rId59"/>
            </p:custDataLst>
          </p:nvPr>
        </p:nvSpPr>
        <p:spPr>
          <a:xfrm>
            <a:off x="6996430" y="4730750"/>
            <a:ext cx="1256030" cy="1376045"/>
          </a:xfrm>
          <a:prstGeom prst="roundRect">
            <a:avLst>
              <a:gd name="adj" fmla="val 8272"/>
            </a:avLst>
          </a:prstGeom>
          <a:solidFill>
            <a:srgbClr val="F6FCFC"/>
          </a:solidFill>
          <a:ln w="6350">
            <a:solidFill>
              <a:schemeClr val="accent5"/>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1" name="正文"/>
          <p:cNvSpPr txBox="1"/>
          <p:nvPr>
            <p:custDataLst>
              <p:tags r:id="rId60"/>
            </p:custDataLst>
          </p:nvPr>
        </p:nvSpPr>
        <p:spPr>
          <a:xfrm>
            <a:off x="7040245" y="4934585"/>
            <a:ext cx="1084580" cy="695960"/>
          </a:xfrm>
          <a:prstGeom prst="rect">
            <a:avLst/>
          </a:prstGeom>
          <a:noFill/>
        </p:spPr>
        <p:txBody>
          <a:bodyPr wrap="square" lIns="0" tIns="0" rIns="0" bIns="0" rtlCol="0" anchor="ctr" anchorCtr="0">
            <a:noAutofit/>
          </a:bodyPr>
          <a:p>
            <a:pPr marL="171450" marR="0" indent="-171450" algn="l" defTabSz="914400" rtl="0" fontAlgn="auto" latinLnBrk="0" hangingPunct="0">
              <a:lnSpc>
                <a:spcPct val="100000"/>
              </a:lnSpc>
              <a:spcBef>
                <a:spcPts val="0"/>
              </a:spcBef>
              <a:spcAft>
                <a:spcPts val="0"/>
              </a:spcAft>
              <a:buClrTx/>
              <a:buSzTx/>
              <a:buFont typeface="Wingdings" panose="05000000000000000000" charset="0"/>
              <a:buChar char="ü"/>
            </a:pPr>
            <a:r>
              <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rPr>
              <a:t>2026批次</a:t>
            </a:r>
            <a:r>
              <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rPr>
              <a:t>特种车辆、配网带电作业机器人</a:t>
            </a:r>
            <a:r>
              <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rPr>
              <a:t>切换上线</a:t>
            </a:r>
            <a:endPar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endParaRPr>
          </a:p>
        </p:txBody>
      </p:sp>
      <p:sp>
        <p:nvSpPr>
          <p:cNvPr id="23" name="矩形: 圆角 27"/>
          <p:cNvSpPr>
            <a:spLocks noChangeAspect="1"/>
          </p:cNvSpPr>
          <p:nvPr>
            <p:custDataLst>
              <p:tags r:id="rId61"/>
            </p:custDataLst>
          </p:nvPr>
        </p:nvSpPr>
        <p:spPr>
          <a:xfrm>
            <a:off x="9217025" y="4698365"/>
            <a:ext cx="1257935" cy="1376045"/>
          </a:xfrm>
          <a:prstGeom prst="roundRect">
            <a:avLst>
              <a:gd name="adj" fmla="val 8272"/>
            </a:avLst>
          </a:prstGeom>
          <a:solidFill>
            <a:srgbClr val="F6FCFC"/>
          </a:solidFill>
          <a:ln w="6350">
            <a:solidFill>
              <a:schemeClr val="accent5"/>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5" name="正文"/>
          <p:cNvSpPr txBox="1"/>
          <p:nvPr>
            <p:custDataLst>
              <p:tags r:id="rId62"/>
            </p:custDataLst>
          </p:nvPr>
        </p:nvSpPr>
        <p:spPr>
          <a:xfrm>
            <a:off x="9282430" y="4729480"/>
            <a:ext cx="1060450" cy="695960"/>
          </a:xfrm>
          <a:prstGeom prst="rect">
            <a:avLst/>
          </a:prstGeom>
          <a:noFill/>
        </p:spPr>
        <p:txBody>
          <a:bodyPr wrap="square" lIns="0" tIns="0" rIns="0" bIns="0" rtlCol="0" anchor="ctr" anchorCtr="0">
            <a:noAutofit/>
          </a:bodyPr>
          <a:p>
            <a:pPr marL="171450" marR="0" indent="-171450" algn="l" defTabSz="914400" rtl="0" fontAlgn="auto" latinLnBrk="0" hangingPunct="0">
              <a:lnSpc>
                <a:spcPct val="100000"/>
              </a:lnSpc>
              <a:spcBef>
                <a:spcPts val="0"/>
              </a:spcBef>
              <a:spcAft>
                <a:spcPts val="0"/>
              </a:spcAft>
              <a:buClrTx/>
              <a:buSzTx/>
              <a:buFont typeface="Wingdings" panose="05000000000000000000" charset="0"/>
              <a:buChar char="ü"/>
            </a:pPr>
            <a:r>
              <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2026批次办公用品</a:t>
            </a:r>
            <a:endPar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a:p>
            <a:pPr marR="0" indent="0" algn="l" defTabSz="914400" rtl="0" fontAlgn="auto" latinLnBrk="0" hangingPunct="0">
              <a:lnSpc>
                <a:spcPct val="100000"/>
              </a:lnSpc>
              <a:spcBef>
                <a:spcPts val="0"/>
              </a:spcBef>
              <a:spcAft>
                <a:spcPts val="0"/>
              </a:spcAft>
              <a:buClrTx/>
              <a:buSzTx/>
              <a:buFont typeface="Wingdings" panose="05000000000000000000" charset="0"/>
              <a:buNone/>
            </a:pPr>
            <a:r>
              <a:rPr lang="en-US" altLang="zh-CN"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   </a:t>
            </a:r>
            <a:r>
              <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切换上线</a:t>
            </a:r>
            <a:endPar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endParaRPr>
          </a:p>
        </p:txBody>
      </p:sp>
      <p:sp>
        <p:nvSpPr>
          <p:cNvPr id="26" name="矩形: 圆角 27"/>
          <p:cNvSpPr>
            <a:spLocks noChangeAspect="1"/>
          </p:cNvSpPr>
          <p:nvPr>
            <p:custDataLst>
              <p:tags r:id="rId63"/>
            </p:custDataLst>
          </p:nvPr>
        </p:nvSpPr>
        <p:spPr>
          <a:xfrm>
            <a:off x="10544810" y="4698365"/>
            <a:ext cx="1257935" cy="1376045"/>
          </a:xfrm>
          <a:prstGeom prst="roundRect">
            <a:avLst>
              <a:gd name="adj" fmla="val 8272"/>
            </a:avLst>
          </a:prstGeom>
          <a:solidFill>
            <a:srgbClr val="F6FCFC"/>
          </a:solidFill>
          <a:ln w="6350">
            <a:solidFill>
              <a:schemeClr val="accent5"/>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7" name="正文"/>
          <p:cNvSpPr txBox="1"/>
          <p:nvPr>
            <p:custDataLst>
              <p:tags r:id="rId64"/>
            </p:custDataLst>
          </p:nvPr>
        </p:nvSpPr>
        <p:spPr>
          <a:xfrm>
            <a:off x="10631805" y="5064125"/>
            <a:ext cx="1060450" cy="695960"/>
          </a:xfrm>
          <a:prstGeom prst="rect">
            <a:avLst/>
          </a:prstGeom>
          <a:noFill/>
        </p:spPr>
        <p:txBody>
          <a:bodyPr wrap="square" lIns="0" tIns="0" rIns="0" bIns="0" rtlCol="0" anchor="ctr" anchorCtr="0">
            <a:noAutofit/>
          </a:bodyPr>
          <a:p>
            <a:pPr marL="171450" marR="0" indent="-171450" algn="l" defTabSz="914400" rtl="0" fontAlgn="auto" latinLnBrk="0" hangingPunct="0">
              <a:lnSpc>
                <a:spcPct val="100000"/>
              </a:lnSpc>
              <a:spcBef>
                <a:spcPts val="0"/>
              </a:spcBef>
              <a:spcAft>
                <a:spcPts val="0"/>
              </a:spcAft>
              <a:buClrTx/>
              <a:buSzTx/>
              <a:buFont typeface="Wingdings" panose="05000000000000000000" charset="0"/>
              <a:buChar char="ü"/>
            </a:pPr>
            <a:r>
              <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2026批次计算机业务切换上线</a:t>
            </a:r>
            <a:endPar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a:p>
            <a:pPr marL="171450" marR="0" indent="-171450" algn="l" defTabSz="914400" rtl="0" fontAlgn="auto" latinLnBrk="0" hangingPunct="0">
              <a:lnSpc>
                <a:spcPct val="100000"/>
              </a:lnSpc>
              <a:spcBef>
                <a:spcPts val="0"/>
              </a:spcBef>
              <a:spcAft>
                <a:spcPts val="0"/>
              </a:spcAft>
              <a:buClrTx/>
              <a:buSzTx/>
              <a:buFont typeface="Wingdings" panose="05000000000000000000" charset="0"/>
              <a:buChar char="ü"/>
            </a:pPr>
            <a:r>
              <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逐步开展</a:t>
            </a:r>
            <a:r>
              <a:rPr lang="en-US" altLang="zh-CN"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2027</a:t>
            </a:r>
            <a:r>
              <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批次二级专区业务切换上线</a:t>
            </a:r>
            <a:endPar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endParaRPr>
          </a:p>
        </p:txBody>
      </p:sp>
      <p:sp>
        <p:nvSpPr>
          <p:cNvPr id="296" name="五边形 295"/>
          <p:cNvSpPr/>
          <p:nvPr/>
        </p:nvSpPr>
        <p:spPr>
          <a:xfrm>
            <a:off x="0" y="1315720"/>
            <a:ext cx="1170305" cy="396240"/>
          </a:xfrm>
          <a:prstGeom prst="homePlate">
            <a:avLst/>
          </a:prstGeom>
          <a:solidFill>
            <a:srgbClr val="009F91"/>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noAutofit/>
          </a:bodyPr>
          <a:p>
            <a:pPr marL="0" marR="0" indent="0" algn="l" defTabSz="914400" rtl="0" fontAlgn="auto" latinLnBrk="0" hangingPunct="0">
              <a:lnSpc>
                <a:spcPct val="100000"/>
              </a:lnSpc>
              <a:spcBef>
                <a:spcPts val="0"/>
              </a:spcBef>
              <a:spcAft>
                <a:spcPts val="0"/>
              </a:spcAft>
              <a:buClrTx/>
              <a:buSzTx/>
              <a:buFontTx/>
              <a:buNone/>
            </a:pPr>
            <a:r>
              <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版本规划</a:t>
            </a:r>
            <a:endPar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122" name="AutoShape 56"/>
          <p:cNvSpPr/>
          <p:nvPr/>
        </p:nvSpPr>
        <p:spPr>
          <a:xfrm>
            <a:off x="1346200" y="1071245"/>
            <a:ext cx="1946910" cy="1841500"/>
          </a:xfrm>
          <a:prstGeom prst="roundRect">
            <a:avLst>
              <a:gd name="adj" fmla="val 0"/>
            </a:avLst>
          </a:prstGeom>
          <a:noFill/>
          <a:ln w="25400" cap="flat" cmpd="sng">
            <a:noFill/>
            <a:prstDash val="solid"/>
            <a:round/>
          </a:ln>
        </p:spPr>
        <p:txBody>
          <a:bodyPr vert="horz" wrap="square" lIns="36195" tIns="107950" rIns="0" bIns="0" rtlCol="0" anchor="t" anchorCtr="0"/>
          <a:lstStyle/>
          <a:p>
            <a:pPr algn="l">
              <a:defRPr/>
            </a:pPr>
            <a:r>
              <a:rPr lang="zh-CN" altLang="en-US" sz="1200" b="1">
                <a:solidFill>
                  <a:schemeClr val="tx1"/>
                </a:solidFill>
                <a:latin typeface="微软雅黑" panose="020B0503020204020204" pitchFamily="34" charset="-122"/>
                <a:ea typeface="微软雅黑" panose="020B0503020204020204" pitchFamily="34" charset="-122"/>
                <a:sym typeface="+mn-ea"/>
              </a:rPr>
              <a:t>一阶段（</a:t>
            </a:r>
            <a:r>
              <a:rPr lang="en-US" altLang="zh-CN" sz="1200" b="1">
                <a:solidFill>
                  <a:schemeClr val="tx1"/>
                </a:solidFill>
                <a:latin typeface="微软雅黑" panose="020B0503020204020204" pitchFamily="34" charset="-122"/>
                <a:ea typeface="微软雅黑" panose="020B0503020204020204" pitchFamily="34" charset="-122"/>
                <a:sym typeface="+mn-ea"/>
              </a:rPr>
              <a:t>2026</a:t>
            </a:r>
            <a:r>
              <a:rPr lang="zh-CN" altLang="en-US" sz="1200" b="1">
                <a:solidFill>
                  <a:schemeClr val="tx1"/>
                </a:solidFill>
                <a:latin typeface="微软雅黑" panose="020B0503020204020204" pitchFamily="34" charset="-122"/>
                <a:ea typeface="微软雅黑" panose="020B0503020204020204" pitchFamily="34" charset="-122"/>
                <a:sym typeface="+mn-ea"/>
              </a:rPr>
              <a:t>年</a:t>
            </a:r>
            <a:r>
              <a:rPr lang="en-US" altLang="zh-CN" sz="1200" b="1">
                <a:solidFill>
                  <a:schemeClr val="tx1"/>
                </a:solidFill>
                <a:latin typeface="微软雅黑" panose="020B0503020204020204" pitchFamily="34" charset="-122"/>
                <a:ea typeface="微软雅黑" panose="020B0503020204020204" pitchFamily="34" charset="-122"/>
                <a:sym typeface="+mn-ea"/>
              </a:rPr>
              <a:t>4</a:t>
            </a:r>
            <a:r>
              <a:rPr lang="zh-CN" altLang="en-US" sz="1200" b="1">
                <a:solidFill>
                  <a:schemeClr val="tx1"/>
                </a:solidFill>
                <a:latin typeface="微软雅黑" panose="020B0503020204020204" pitchFamily="34" charset="-122"/>
                <a:ea typeface="微软雅黑" panose="020B0503020204020204" pitchFamily="34" charset="-122"/>
                <a:sym typeface="+mn-ea"/>
              </a:rPr>
              <a:t>月）：</a:t>
            </a:r>
            <a:endParaRPr lang="zh-CN" altLang="en-US" sz="1200" b="1">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贯通内外网业务主流程和上云；</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完成公共组件适配性改造与初步应用；</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完成</a:t>
            </a:r>
            <a:r>
              <a:rPr lang="zh-CN" altLang="en-US" sz="1200" b="1">
                <a:solidFill>
                  <a:schemeClr val="tx1"/>
                </a:solidFill>
                <a:latin typeface="微软雅黑" panose="020B0503020204020204" pitchFamily="34" charset="-122"/>
                <a:ea typeface="微软雅黑" panose="020B0503020204020204" pitchFamily="34" charset="-122"/>
                <a:sym typeface="+mn-ea"/>
              </a:rPr>
              <a:t>电商交易模式上线</a:t>
            </a:r>
            <a:r>
              <a:rPr lang="zh-CN" altLang="en-US" sz="1200">
                <a:solidFill>
                  <a:schemeClr val="tx1"/>
                </a:solidFill>
                <a:latin typeface="微软雅黑" panose="020B0503020204020204" pitchFamily="34" charset="-122"/>
                <a:ea typeface="微软雅黑" panose="020B0503020204020204" pitchFamily="34" charset="-122"/>
                <a:sym typeface="+mn-ea"/>
              </a:rPr>
              <a:t>。</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zh-CN" altLang="en-US" sz="1200">
              <a:solidFill>
                <a:schemeClr val="tx1"/>
              </a:solidFill>
              <a:latin typeface="微软雅黑" panose="020B0503020204020204" pitchFamily="34" charset="-122"/>
              <a:ea typeface="微软雅黑" panose="020B0503020204020204" pitchFamily="34" charset="-122"/>
              <a:sym typeface="+mn-ea"/>
            </a:endParaRPr>
          </a:p>
        </p:txBody>
      </p:sp>
      <p:sp>
        <p:nvSpPr>
          <p:cNvPr id="18" name="AutoShape 56"/>
          <p:cNvSpPr/>
          <p:nvPr/>
        </p:nvSpPr>
        <p:spPr>
          <a:xfrm>
            <a:off x="3423920" y="1071245"/>
            <a:ext cx="1966595" cy="1840230"/>
          </a:xfrm>
          <a:prstGeom prst="roundRect">
            <a:avLst>
              <a:gd name="adj" fmla="val 0"/>
            </a:avLst>
          </a:prstGeom>
          <a:noFill/>
          <a:ln w="25400" cap="flat" cmpd="sng">
            <a:noFill/>
            <a:prstDash val="solid"/>
            <a:round/>
          </a:ln>
        </p:spPr>
        <p:txBody>
          <a:bodyPr vert="horz" wrap="square" lIns="36195" tIns="107950" rIns="0" bIns="0" rtlCol="0" anchor="t" anchorCtr="0"/>
          <a:lstStyle/>
          <a:p>
            <a:pPr algn="l">
              <a:defRPr/>
            </a:pPr>
            <a:r>
              <a:rPr lang="zh-CN" altLang="en-US" sz="1200" b="1">
                <a:latin typeface="微软雅黑" panose="020B0503020204020204" pitchFamily="34" charset="-122"/>
                <a:ea typeface="微软雅黑" panose="020B0503020204020204" pitchFamily="34" charset="-122"/>
                <a:sym typeface="+mn-ea"/>
              </a:rPr>
              <a:t>二阶段（</a:t>
            </a:r>
            <a:r>
              <a:rPr lang="en-US" altLang="zh-CN" sz="1200" b="1">
                <a:latin typeface="微软雅黑" panose="020B0503020204020204" pitchFamily="34" charset="-122"/>
                <a:ea typeface="微软雅黑" panose="020B0503020204020204" pitchFamily="34" charset="-122"/>
                <a:sym typeface="+mn-ea"/>
              </a:rPr>
              <a:t>2026</a:t>
            </a:r>
            <a:r>
              <a:rPr lang="zh-CN" altLang="en-US" sz="1200" b="1">
                <a:latin typeface="微软雅黑" panose="020B0503020204020204" pitchFamily="34" charset="-122"/>
                <a:ea typeface="微软雅黑" panose="020B0503020204020204" pitchFamily="34" charset="-122"/>
                <a:sym typeface="+mn-ea"/>
              </a:rPr>
              <a:t>年</a:t>
            </a:r>
            <a:r>
              <a:rPr lang="en-US" altLang="zh-CN" sz="1200" b="1">
                <a:latin typeface="微软雅黑" panose="020B0503020204020204" pitchFamily="34" charset="-122"/>
                <a:ea typeface="微软雅黑" panose="020B0503020204020204" pitchFamily="34" charset="-122"/>
                <a:sym typeface="+mn-ea"/>
              </a:rPr>
              <a:t>6</a:t>
            </a:r>
            <a:r>
              <a:rPr lang="zh-CN" altLang="en-US" sz="1200" b="1">
                <a:latin typeface="微软雅黑" panose="020B0503020204020204" pitchFamily="34" charset="-122"/>
                <a:ea typeface="微软雅黑" panose="020B0503020204020204" pitchFamily="34" charset="-122"/>
                <a:sym typeface="+mn-ea"/>
              </a:rPr>
              <a:t>月）：</a:t>
            </a:r>
            <a:endParaRPr lang="zh-CN" altLang="en-US" sz="1200" b="1">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完成关键外部系统集成适配性改造；</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完成</a:t>
            </a:r>
            <a:r>
              <a:rPr lang="zh-CN" altLang="en-US" sz="1200" b="1">
                <a:solidFill>
                  <a:srgbClr val="009F91"/>
                </a:solidFill>
                <a:latin typeface="微软雅黑" panose="020B0503020204020204" pitchFamily="34" charset="-122"/>
                <a:ea typeface="微软雅黑" panose="020B0503020204020204" pitchFamily="34" charset="-122"/>
                <a:sym typeface="+mn-ea"/>
              </a:rPr>
              <a:t>普通车辆、车载终端</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的功能建设；</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为</a:t>
            </a:r>
            <a:r>
              <a:rPr lang="en-US" altLang="zh-CN" sz="1200" b="1">
                <a:solidFill>
                  <a:srgbClr val="009F91"/>
                </a:solidFill>
                <a:latin typeface="微软雅黑" panose="020B0503020204020204" pitchFamily="34" charset="-122"/>
                <a:ea typeface="微软雅黑" panose="020B0503020204020204" pitchFamily="34" charset="-122"/>
                <a:sym typeface="+mn-ea"/>
              </a:rPr>
              <a:t>7</a:t>
            </a:r>
            <a:r>
              <a:rPr lang="zh-CN" altLang="en-US" sz="1200" b="1">
                <a:solidFill>
                  <a:srgbClr val="009F91"/>
                </a:solidFill>
                <a:latin typeface="微软雅黑" panose="020B0503020204020204" pitchFamily="34" charset="-122"/>
                <a:ea typeface="微软雅黑" panose="020B0503020204020204" pitchFamily="34" charset="-122"/>
                <a:sym typeface="+mn-ea"/>
              </a:rPr>
              <a:t>月普通车辆、车载终端</a:t>
            </a:r>
            <a:r>
              <a:rPr lang="zh-CN" altLang="en-US" sz="1200">
                <a:solidFill>
                  <a:schemeClr val="tx1"/>
                </a:solidFill>
                <a:latin typeface="微软雅黑" panose="020B0503020204020204" pitchFamily="34" charset="-122"/>
                <a:ea typeface="微软雅黑" panose="020B0503020204020204" pitchFamily="34" charset="-122"/>
                <a:sym typeface="+mn-ea"/>
              </a:rPr>
              <a:t>业务切换做好筹备支</a:t>
            </a:r>
            <a:r>
              <a:rPr lang="zh-CN" altLang="en-US" sz="1200">
                <a:latin typeface="微软雅黑" panose="020B0503020204020204" pitchFamily="34" charset="-122"/>
                <a:ea typeface="微软雅黑" panose="020B0503020204020204" pitchFamily="34" charset="-122"/>
                <a:sym typeface="+mn-ea"/>
              </a:rPr>
              <a:t>撑。</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en-US" altLang="zh-CN" sz="1200">
              <a:latin typeface="微软雅黑" panose="020B0503020204020204" pitchFamily="34" charset="-122"/>
              <a:ea typeface="微软雅黑" panose="020B0503020204020204" pitchFamily="34" charset="-122"/>
            </a:endParaRPr>
          </a:p>
        </p:txBody>
      </p:sp>
      <p:sp>
        <p:nvSpPr>
          <p:cNvPr id="20" name="AutoShape 56"/>
          <p:cNvSpPr/>
          <p:nvPr/>
        </p:nvSpPr>
        <p:spPr>
          <a:xfrm>
            <a:off x="5512435" y="1071245"/>
            <a:ext cx="1953895" cy="1840230"/>
          </a:xfrm>
          <a:prstGeom prst="roundRect">
            <a:avLst>
              <a:gd name="adj" fmla="val 0"/>
            </a:avLst>
          </a:prstGeom>
          <a:noFill/>
          <a:ln w="25400" cap="flat" cmpd="sng">
            <a:noFill/>
            <a:prstDash val="solid"/>
            <a:round/>
          </a:ln>
        </p:spPr>
        <p:txBody>
          <a:bodyPr vert="horz" wrap="square" lIns="36195" tIns="107950" rIns="0" bIns="0" rtlCol="0" anchor="t" anchorCtr="0"/>
          <a:lstStyle/>
          <a:p>
            <a:pPr algn="l">
              <a:defRPr/>
            </a:pPr>
            <a:r>
              <a:rPr lang="zh-CN" altLang="en-US" sz="1200" b="1">
                <a:latin typeface="微软雅黑" panose="020B0503020204020204" pitchFamily="34" charset="-122"/>
                <a:ea typeface="微软雅黑" panose="020B0503020204020204" pitchFamily="34" charset="-122"/>
                <a:sym typeface="+mn-ea"/>
              </a:rPr>
              <a:t>三阶段（</a:t>
            </a:r>
            <a:r>
              <a:rPr lang="en-US" altLang="zh-CN" sz="1200" b="1">
                <a:latin typeface="微软雅黑" panose="020B0503020204020204" pitchFamily="34" charset="-122"/>
                <a:ea typeface="微软雅黑" panose="020B0503020204020204" pitchFamily="34" charset="-122"/>
                <a:sym typeface="+mn-ea"/>
              </a:rPr>
              <a:t>2026</a:t>
            </a:r>
            <a:r>
              <a:rPr lang="zh-CN" altLang="en-US" sz="1200" b="1">
                <a:latin typeface="微软雅黑" panose="020B0503020204020204" pitchFamily="34" charset="-122"/>
                <a:ea typeface="微软雅黑" panose="020B0503020204020204" pitchFamily="34" charset="-122"/>
                <a:sym typeface="+mn-ea"/>
              </a:rPr>
              <a:t>年</a:t>
            </a:r>
            <a:r>
              <a:rPr lang="en-US" altLang="zh-CN" sz="1200" b="1">
                <a:latin typeface="微软雅黑" panose="020B0503020204020204" pitchFamily="34" charset="-122"/>
                <a:ea typeface="微软雅黑" panose="020B0503020204020204" pitchFamily="34" charset="-122"/>
                <a:sym typeface="+mn-ea"/>
              </a:rPr>
              <a:t>9</a:t>
            </a:r>
            <a:r>
              <a:rPr lang="zh-CN" altLang="en-US" sz="1200" b="1">
                <a:latin typeface="微软雅黑" panose="020B0503020204020204" pitchFamily="34" charset="-122"/>
                <a:ea typeface="微软雅黑" panose="020B0503020204020204" pitchFamily="34" charset="-122"/>
                <a:sym typeface="+mn-ea"/>
              </a:rPr>
              <a:t>月）：</a:t>
            </a:r>
            <a:endParaRPr lang="zh-CN" altLang="en-US" sz="1200" b="1">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强化公共组件能力；</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完成</a:t>
            </a:r>
            <a:r>
              <a:rPr lang="zh-CN" altLang="en-US" sz="1200" b="1">
                <a:solidFill>
                  <a:srgbClr val="009F91"/>
                </a:solidFill>
                <a:latin typeface="微软雅黑" panose="020B0503020204020204" pitchFamily="34" charset="-122"/>
                <a:ea typeface="微软雅黑" panose="020B0503020204020204" pitchFamily="34" charset="-122"/>
                <a:sym typeface="+mn-ea"/>
              </a:rPr>
              <a:t>电商交易盲选、</a:t>
            </a:r>
            <a:r>
              <a:rPr lang="zh-CN" altLang="en-US" sz="1200" b="1" spc="150" dirty="0">
                <a:solidFill>
                  <a:srgbClr val="009F91"/>
                </a:solidFill>
                <a:latin typeface="微软雅黑" panose="020B0503020204020204" pitchFamily="34" charset="-122"/>
                <a:ea typeface="微软雅黑" panose="020B0503020204020204" pitchFamily="34" charset="-122"/>
                <a:sym typeface="Calibri" panose="020F0502020204030204"/>
              </a:rPr>
              <a:t>特种车辆、配网带电作业机器人</a:t>
            </a:r>
            <a:r>
              <a:rPr lang="zh-CN" altLang="en-US" sz="1200">
                <a:solidFill>
                  <a:schemeClr val="tx1"/>
                </a:solidFill>
                <a:latin typeface="微软雅黑" panose="020B0503020204020204" pitchFamily="34" charset="-122"/>
                <a:ea typeface="微软雅黑" panose="020B0503020204020204" pitchFamily="34" charset="-122"/>
                <a:sym typeface="+mn-ea"/>
              </a:rPr>
              <a:t>业务流程贯通</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完成</a:t>
            </a:r>
            <a:r>
              <a:rPr lang="zh-CN" altLang="en-US" sz="1200" b="1">
                <a:solidFill>
                  <a:srgbClr val="009F91"/>
                </a:solidFill>
                <a:latin typeface="微软雅黑" panose="020B0503020204020204" pitchFamily="34" charset="-122"/>
                <a:ea typeface="微软雅黑" panose="020B0503020204020204" pitchFamily="34" charset="-122"/>
                <a:sym typeface="+mn-ea"/>
              </a:rPr>
              <a:t>9月</a:t>
            </a:r>
            <a:r>
              <a:rPr lang="zh-CN" altLang="en-US" sz="1200" b="1">
                <a:solidFill>
                  <a:srgbClr val="009F91"/>
                </a:solidFill>
                <a:latin typeface="微软雅黑" panose="020B0503020204020204" pitchFamily="34" charset="-122"/>
                <a:ea typeface="微软雅黑" panose="020B0503020204020204" pitchFamily="34" charset="-122"/>
                <a:sym typeface="Calibri" panose="020F0502020204030204"/>
              </a:rPr>
              <a:t>特种车辆、配网带电作业机器人</a:t>
            </a:r>
            <a:r>
              <a:rPr lang="zh-CN" altLang="en-US" sz="1200">
                <a:solidFill>
                  <a:schemeClr val="tx1"/>
                </a:solidFill>
                <a:latin typeface="微软雅黑" panose="020B0503020204020204" pitchFamily="34" charset="-122"/>
                <a:ea typeface="微软雅黑" panose="020B0503020204020204" pitchFamily="34" charset="-122"/>
                <a:sym typeface="Calibri" panose="020F0502020204030204"/>
              </a:rPr>
              <a:t>业务切换上线，并</a:t>
            </a:r>
            <a:r>
              <a:rPr lang="zh-CN" altLang="en-US" sz="1200">
                <a:latin typeface="微软雅黑" panose="020B0503020204020204" pitchFamily="34" charset="-122"/>
                <a:ea typeface="微软雅黑" panose="020B0503020204020204" pitchFamily="34" charset="-122"/>
                <a:sym typeface="+mn-ea"/>
              </a:rPr>
              <a:t>为</a:t>
            </a:r>
            <a:r>
              <a:rPr lang="en-US" altLang="zh-CN" sz="1200" b="1">
                <a:solidFill>
                  <a:srgbClr val="009F91"/>
                </a:solidFill>
                <a:latin typeface="微软雅黑" panose="020B0503020204020204" pitchFamily="34" charset="-122"/>
                <a:ea typeface="微软雅黑" panose="020B0503020204020204" pitchFamily="34" charset="-122"/>
                <a:sym typeface="+mn-ea"/>
              </a:rPr>
              <a:t>11</a:t>
            </a:r>
            <a:r>
              <a:rPr lang="zh-CN" altLang="en-US" sz="1200" b="1">
                <a:solidFill>
                  <a:srgbClr val="009F91"/>
                </a:solidFill>
                <a:latin typeface="微软雅黑" panose="020B0503020204020204" pitchFamily="34" charset="-122"/>
                <a:ea typeface="微软雅黑" panose="020B0503020204020204" pitchFamily="34" charset="-122"/>
                <a:sym typeface="+mn-ea"/>
              </a:rPr>
              <a:t>月办公用品</a:t>
            </a:r>
            <a:r>
              <a:rPr lang="zh-CN" altLang="en-US" sz="1200">
                <a:latin typeface="微软雅黑" panose="020B0503020204020204" pitchFamily="34" charset="-122"/>
                <a:ea typeface="微软雅黑" panose="020B0503020204020204" pitchFamily="34" charset="-122"/>
                <a:sym typeface="+mn-ea"/>
              </a:rPr>
              <a:t>业务切换做好筹备支撑。</a:t>
            </a:r>
            <a:endParaRPr lang="zh-CN" altLang="en-US" sz="1200">
              <a:latin typeface="微软雅黑" panose="020B0503020204020204" pitchFamily="34" charset="-122"/>
              <a:ea typeface="微软雅黑" panose="020B0503020204020204" pitchFamily="34" charset="-122"/>
            </a:endParaRPr>
          </a:p>
        </p:txBody>
      </p:sp>
      <p:sp>
        <p:nvSpPr>
          <p:cNvPr id="28" name="AutoShape 56"/>
          <p:cNvSpPr/>
          <p:nvPr/>
        </p:nvSpPr>
        <p:spPr>
          <a:xfrm>
            <a:off x="7586980" y="1071245"/>
            <a:ext cx="1953895" cy="1840230"/>
          </a:xfrm>
          <a:prstGeom prst="roundRect">
            <a:avLst>
              <a:gd name="adj" fmla="val 0"/>
            </a:avLst>
          </a:prstGeom>
          <a:noFill/>
          <a:ln w="25400" cap="flat" cmpd="sng">
            <a:noFill/>
            <a:prstDash val="solid"/>
            <a:round/>
          </a:ln>
        </p:spPr>
        <p:txBody>
          <a:bodyPr vert="horz" wrap="square" lIns="36195" tIns="107950" rIns="0" bIns="0" rtlCol="0" anchor="t" anchorCtr="0"/>
          <a:lstStyle/>
          <a:p>
            <a:pPr algn="l">
              <a:defRPr/>
            </a:pPr>
            <a:r>
              <a:rPr lang="zh-CN" altLang="en-US" sz="1200" b="1">
                <a:latin typeface="微软雅黑" panose="020B0503020204020204" pitchFamily="34" charset="-122"/>
                <a:ea typeface="微软雅黑" panose="020B0503020204020204" pitchFamily="34" charset="-122"/>
                <a:sym typeface="+mn-ea"/>
              </a:rPr>
              <a:t>四阶段（</a:t>
            </a:r>
            <a:r>
              <a:rPr lang="en-US" altLang="zh-CN" sz="1200" b="1">
                <a:latin typeface="微软雅黑" panose="020B0503020204020204" pitchFamily="34" charset="-122"/>
                <a:ea typeface="微软雅黑" panose="020B0503020204020204" pitchFamily="34" charset="-122"/>
                <a:sym typeface="+mn-ea"/>
              </a:rPr>
              <a:t>2026</a:t>
            </a:r>
            <a:r>
              <a:rPr lang="zh-CN" altLang="en-US" sz="1200" b="1">
                <a:latin typeface="微软雅黑" panose="020B0503020204020204" pitchFamily="34" charset="-122"/>
                <a:ea typeface="微软雅黑" panose="020B0503020204020204" pitchFamily="34" charset="-122"/>
                <a:sym typeface="+mn-ea"/>
              </a:rPr>
              <a:t>年</a:t>
            </a:r>
            <a:r>
              <a:rPr lang="en-US" altLang="zh-CN" sz="1200" b="1">
                <a:latin typeface="微软雅黑" panose="020B0503020204020204" pitchFamily="34" charset="-122"/>
                <a:ea typeface="微软雅黑" panose="020B0503020204020204" pitchFamily="34" charset="-122"/>
                <a:sym typeface="+mn-ea"/>
              </a:rPr>
              <a:t>12</a:t>
            </a:r>
            <a:r>
              <a:rPr lang="zh-CN" altLang="en-US" sz="1200" b="1">
                <a:latin typeface="微软雅黑" panose="020B0503020204020204" pitchFamily="34" charset="-122"/>
                <a:ea typeface="微软雅黑" panose="020B0503020204020204" pitchFamily="34" charset="-122"/>
                <a:sym typeface="+mn-ea"/>
              </a:rPr>
              <a:t>月）：</a:t>
            </a:r>
            <a:endParaRPr lang="zh-CN" altLang="en-US" sz="1200" b="1">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完成</a:t>
            </a:r>
            <a:r>
              <a:rPr lang="zh-CN" altLang="en-US" sz="1200">
                <a:solidFill>
                  <a:schemeClr val="tx1"/>
                </a:solidFill>
                <a:latin typeface="微软雅黑" panose="020B0503020204020204" pitchFamily="34" charset="-122"/>
                <a:ea typeface="微软雅黑" panose="020B0503020204020204" pitchFamily="34" charset="-122"/>
                <a:sym typeface="+mn-ea"/>
              </a:rPr>
              <a:t>公共组件深度集成；</a:t>
            </a:r>
            <a:endParaRPr lang="zh-CN" altLang="en-US" sz="1200" b="1">
              <a:solidFill>
                <a:schemeClr val="accent2"/>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完成</a:t>
            </a:r>
            <a:r>
              <a:rPr lang="zh-CN" altLang="en-US" sz="1200" b="1">
                <a:solidFill>
                  <a:srgbClr val="009F91"/>
                </a:solidFill>
                <a:latin typeface="微软雅黑" panose="020B0503020204020204" pitchFamily="34" charset="-122"/>
                <a:ea typeface="微软雅黑" panose="020B0503020204020204" pitchFamily="34" charset="-122"/>
                <a:sym typeface="+mn-ea"/>
              </a:rPr>
              <a:t>计算机、基础竞价</a:t>
            </a:r>
            <a:r>
              <a:rPr lang="zh-CN" altLang="en-US" sz="1200">
                <a:latin typeface="微软雅黑" panose="020B0503020204020204" pitchFamily="34" charset="-122"/>
                <a:ea typeface="微软雅黑" panose="020B0503020204020204" pitchFamily="34" charset="-122"/>
                <a:sym typeface="+mn-ea"/>
              </a:rPr>
              <a:t>的功能建设；</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具备</a:t>
            </a:r>
            <a:r>
              <a:rPr lang="zh-CN" altLang="en-US" sz="1200" b="1">
                <a:solidFill>
                  <a:srgbClr val="009F91"/>
                </a:solidFill>
                <a:latin typeface="微软雅黑" panose="020B0503020204020204" pitchFamily="34" charset="-122"/>
                <a:ea typeface="微软雅黑" panose="020B0503020204020204" pitchFamily="34" charset="-122"/>
                <a:sym typeface="+mn-ea"/>
              </a:rPr>
              <a:t>计算机</a:t>
            </a:r>
            <a:r>
              <a:rPr lang="zh-CN" altLang="en-US" sz="1200">
                <a:latin typeface="微软雅黑" panose="020B0503020204020204" pitchFamily="34" charset="-122"/>
                <a:ea typeface="微软雅黑" panose="020B0503020204020204" pitchFamily="34" charset="-122"/>
                <a:sym typeface="+mn-ea"/>
              </a:rPr>
              <a:t>业务切换条件。</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sz="1200">
              <a:latin typeface="微软雅黑" panose="020B0503020204020204" pitchFamily="34" charset="-122"/>
              <a:ea typeface="微软雅黑" panose="020B0503020204020204" pitchFamily="34" charset="-122"/>
            </a:endParaRPr>
          </a:p>
          <a:p>
            <a:pPr marL="171450" indent="-171450" algn="l">
              <a:buFont typeface="Wingdings" panose="05000000000000000000" charset="0"/>
              <a:buChar char="Ø"/>
              <a:defRPr/>
            </a:pPr>
            <a:endParaRPr sz="1200">
              <a:latin typeface="微软雅黑" panose="020B0503020204020204" pitchFamily="34" charset="-122"/>
              <a:ea typeface="微软雅黑" panose="020B0503020204020204" pitchFamily="34" charset="-122"/>
            </a:endParaRPr>
          </a:p>
          <a:p>
            <a:pPr marL="171450" indent="-171450" algn="l">
              <a:buFont typeface="Wingdings" panose="05000000000000000000" charset="0"/>
              <a:buChar char="Ø"/>
              <a:defRPr/>
            </a:pPr>
            <a:endParaRPr sz="1200">
              <a:latin typeface="微软雅黑" panose="020B0503020204020204" pitchFamily="34" charset="-122"/>
              <a:ea typeface="微软雅黑" panose="020B0503020204020204" pitchFamily="34" charset="-122"/>
            </a:endParaRPr>
          </a:p>
        </p:txBody>
      </p:sp>
      <p:sp>
        <p:nvSpPr>
          <p:cNvPr id="29" name="AutoShape 56"/>
          <p:cNvSpPr/>
          <p:nvPr/>
        </p:nvSpPr>
        <p:spPr>
          <a:xfrm>
            <a:off x="9674860" y="1071245"/>
            <a:ext cx="1953895" cy="1840230"/>
          </a:xfrm>
          <a:prstGeom prst="roundRect">
            <a:avLst>
              <a:gd name="adj" fmla="val 0"/>
            </a:avLst>
          </a:prstGeom>
          <a:noFill/>
          <a:ln w="25400" cap="flat" cmpd="sng">
            <a:noFill/>
            <a:prstDash val="solid"/>
            <a:round/>
          </a:ln>
        </p:spPr>
        <p:txBody>
          <a:bodyPr vert="horz" wrap="square" lIns="36195" tIns="107950" rIns="0" bIns="0" rtlCol="0" anchor="t" anchorCtr="0"/>
          <a:lstStyle/>
          <a:p>
            <a:pPr algn="l">
              <a:defRPr/>
            </a:pPr>
            <a:r>
              <a:rPr lang="zh-CN" altLang="en-US" sz="1200" b="1">
                <a:latin typeface="微软雅黑" panose="020B0503020204020204" pitchFamily="34" charset="-122"/>
                <a:ea typeface="微软雅黑" panose="020B0503020204020204" pitchFamily="34" charset="-122"/>
                <a:sym typeface="+mn-ea"/>
              </a:rPr>
              <a:t>五阶段（</a:t>
            </a:r>
            <a:r>
              <a:rPr lang="en-US" altLang="zh-CN" sz="1200" b="1">
                <a:latin typeface="微软雅黑" panose="020B0503020204020204" pitchFamily="34" charset="-122"/>
                <a:ea typeface="微软雅黑" panose="020B0503020204020204" pitchFamily="34" charset="-122"/>
                <a:sym typeface="+mn-ea"/>
              </a:rPr>
              <a:t>2027</a:t>
            </a:r>
            <a:r>
              <a:rPr lang="zh-CN" altLang="en-US" sz="1200" b="1">
                <a:latin typeface="微软雅黑" panose="020B0503020204020204" pitchFamily="34" charset="-122"/>
                <a:ea typeface="微软雅黑" panose="020B0503020204020204" pitchFamily="34" charset="-122"/>
                <a:sym typeface="+mn-ea"/>
              </a:rPr>
              <a:t>年</a:t>
            </a:r>
            <a:r>
              <a:rPr lang="en-US" altLang="zh-CN" sz="1200" b="1">
                <a:latin typeface="微软雅黑" panose="020B0503020204020204" pitchFamily="34" charset="-122"/>
                <a:ea typeface="微软雅黑" panose="020B0503020204020204" pitchFamily="34" charset="-122"/>
                <a:sym typeface="+mn-ea"/>
              </a:rPr>
              <a:t>6</a:t>
            </a:r>
            <a:r>
              <a:rPr lang="zh-CN" altLang="en-US" sz="1200" b="1">
                <a:latin typeface="微软雅黑" panose="020B0503020204020204" pitchFamily="34" charset="-122"/>
                <a:ea typeface="微软雅黑" panose="020B0503020204020204" pitchFamily="34" charset="-122"/>
                <a:sym typeface="+mn-ea"/>
              </a:rPr>
              <a:t>月）：</a:t>
            </a:r>
            <a:endParaRPr lang="zh-CN" altLang="en-US" sz="1200" b="1">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强化合规与智能建设；</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逐步支撑</a:t>
            </a:r>
            <a:r>
              <a:rPr lang="en-US" altLang="zh-CN" sz="12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2027</a:t>
            </a:r>
            <a:r>
              <a:rPr lang="zh-CN" altLang="en-US" sz="12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批次二级专区</a:t>
            </a:r>
            <a:r>
              <a:rPr lang="zh-CN" altLang="en-US" sz="12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业务切换</a:t>
            </a:r>
            <a:r>
              <a:rPr lang="zh-CN" altLang="en-US" sz="1200">
                <a:solidFill>
                  <a:schemeClr val="tx1"/>
                </a:solidFill>
                <a:latin typeface="微软雅黑" panose="020B0503020204020204" pitchFamily="34" charset="-122"/>
                <a:ea typeface="微软雅黑" panose="020B0503020204020204" pitchFamily="34" charset="-122"/>
                <a:sym typeface="+mn-ea"/>
              </a:rPr>
              <a:t>；</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老商城继续支撑原有业务闭环，新商城支撑新业务单轨运行。</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algn="l">
              <a:defRPr/>
            </a:pPr>
            <a:endParaRPr lang="zh-CN" altLang="en-US" sz="1200">
              <a:solidFill>
                <a:schemeClr val="tx1"/>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1.3 </a:t>
            </a:r>
            <a:r>
              <a:rPr lang="zh-CN" altLang="en-US" sz="2200" b="1" dirty="0">
                <a:solidFill>
                  <a:srgbClr val="347EA0"/>
                </a:solidFill>
                <a:latin typeface="微软雅黑" panose="020B0503020204020204" pitchFamily="34" charset="-122"/>
                <a:ea typeface="微软雅黑" panose="020B0503020204020204" pitchFamily="34" charset="-122"/>
                <a:sym typeface="+mn-ea"/>
              </a:rPr>
              <a:t>新一代商城建设规划</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3" name="灯片编号占位符 2"/>
          <p:cNvSpPr>
            <a:spLocks noGrp="1"/>
          </p:cNvSpPr>
          <p:nvPr>
            <p:ph type="sldNum" sz="quarter" idx="12"/>
          </p:nvPr>
        </p:nvSpPr>
        <p:spPr>
          <a:xfrm>
            <a:off x="8989695" y="6356350"/>
            <a:ext cx="2743200" cy="365125"/>
          </a:xfrm>
        </p:spPr>
        <p:txBody>
          <a:bodyPr/>
          <a:p>
            <a:fld id="{262EB040-DE28-4918-A5AA-DE13ADD2AA52}" type="slidenum">
              <a:rPr lang="zh-CN" altLang="en-US" sz="1600" smtClean="0"/>
            </a:fld>
            <a:endParaRPr lang="zh-CN" altLang="en-US" sz="1600" smtClean="0"/>
          </a:p>
        </p:txBody>
      </p:sp>
    </p:spTree>
    <p:custDataLst>
      <p:tags r:id="rId6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登</a:t>
            </a: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录</a:t>
            </a:r>
            <a:endPar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1" name="矩形 20"/>
          <p:cNvSpPr/>
          <p:nvPr/>
        </p:nvSpPr>
        <p:spPr>
          <a:xfrm>
            <a:off x="11382703" y="234079"/>
            <a:ext cx="545431" cy="455731"/>
          </a:xfrm>
          <a:prstGeom prst="rect">
            <a:avLst/>
          </a:prstGeom>
          <a:solidFill>
            <a:srgbClr val="006E6A"/>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02</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2 </a:t>
            </a:r>
            <a:r>
              <a:rPr lang="zh-CN" altLang="en-US" sz="2200" b="1" dirty="0">
                <a:solidFill>
                  <a:srgbClr val="347EA0"/>
                </a:solidFill>
                <a:latin typeface="微软雅黑" panose="020B0503020204020204" pitchFamily="34" charset="-122"/>
                <a:ea typeface="微软雅黑" panose="020B0503020204020204" pitchFamily="34" charset="-122"/>
                <a:sym typeface="+mn-ea"/>
              </a:rPr>
              <a:t>登录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78319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路径：主业专区内网采购端</a:t>
            </a:r>
            <a:r>
              <a:rPr lang="zh-CN" sz="1600" dirty="0">
                <a:solidFill>
                  <a:srgbClr val="347EA0"/>
                </a:solidFill>
                <a:latin typeface="微软雅黑" panose="020B0503020204020204" pitchFamily="34" charset="-122"/>
                <a:ea typeface="微软雅黑" panose="020B0503020204020204" pitchFamily="34" charset="-122"/>
                <a:sym typeface="+mn-ea"/>
              </a:rPr>
              <a:t>登录页</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用户：选购履约用户</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操作：登录主业专区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466725" y="5339715"/>
            <a:ext cx="11070590" cy="1188720"/>
          </a:xfrm>
          <a:prstGeom prst="rect">
            <a:avLst/>
          </a:prstGeom>
          <a:solidFill>
            <a:srgbClr val="DBEEF4">
              <a:alpha val="33000"/>
            </a:srgbClr>
          </a:solidFill>
        </p:spPr>
        <p:txBody>
          <a:bodyPr wrap="square" rtlCol="0" anchor="ctr" anchorCtr="0">
            <a:noAutofit/>
          </a:bodyPr>
          <a:p>
            <a:pPr indent="356235" algn="l">
              <a:lnSpc>
                <a:spcPct val="140000"/>
              </a:lnSpc>
            </a:pPr>
            <a:r>
              <a:rPr lang="zh-CN" altLang="en-US" sz="1600" dirty="0">
                <a:solidFill>
                  <a:srgbClr val="FF0000"/>
                </a:solidFill>
                <a:latin typeface="微软雅黑" panose="020B0503020204020204" pitchFamily="34" charset="-122"/>
                <a:ea typeface="微软雅黑" panose="020B0503020204020204" pitchFamily="34" charset="-122"/>
                <a:sym typeface="+mn-ea"/>
              </a:rPr>
              <a:t>新版商城采购端部署在</a:t>
            </a:r>
            <a:r>
              <a:rPr lang="zh-CN" altLang="en-US" sz="1600" b="1" dirty="0">
                <a:solidFill>
                  <a:srgbClr val="FF0000"/>
                </a:solidFill>
                <a:latin typeface="微软雅黑" panose="020B0503020204020204" pitchFamily="34" charset="-122"/>
                <a:ea typeface="微软雅黑" panose="020B0503020204020204" pitchFamily="34" charset="-122"/>
                <a:sym typeface="+mn-ea"/>
              </a:rPr>
              <a:t>内网</a:t>
            </a:r>
            <a:r>
              <a:rPr lang="zh-CN" altLang="en-US" sz="1600" dirty="0">
                <a:solidFill>
                  <a:srgbClr val="FF0000"/>
                </a:solidFill>
                <a:latin typeface="微软雅黑" panose="020B0503020204020204" pitchFamily="34" charset="-122"/>
                <a:ea typeface="微软雅黑" panose="020B0503020204020204" pitchFamily="34" charset="-122"/>
                <a:sym typeface="+mn-ea"/>
              </a:rPr>
              <a:t>，本期暂无单独登录的入口</a:t>
            </a:r>
            <a:r>
              <a:rPr lang="zh-CN" altLang="en-US" sz="1600" dirty="0">
                <a:solidFill>
                  <a:srgbClr val="347EA0"/>
                </a:solidFill>
                <a:latin typeface="微软雅黑" panose="020B0503020204020204" pitchFamily="34" charset="-122"/>
                <a:ea typeface="微软雅黑" panose="020B0503020204020204" pitchFamily="34" charset="-122"/>
                <a:sym typeface="+mn-ea"/>
              </a:rPr>
              <a:t>，用户需从现主业专区单点登录至新版商城。具体步骤：浏览器输入主业专区内网地址</a:t>
            </a:r>
            <a:r>
              <a:rPr lang="en-US" altLang="zh-CN" sz="1600" dirty="0">
                <a:solidFill>
                  <a:srgbClr val="347EA0"/>
                </a:solidFill>
                <a:latin typeface="微软雅黑" panose="020B0503020204020204" pitchFamily="34" charset="-122"/>
                <a:ea typeface="微软雅黑" panose="020B0503020204020204" pitchFamily="34" charset="-122"/>
                <a:sym typeface="+mn-ea"/>
              </a:rPr>
              <a:t>http://</a:t>
            </a:r>
            <a:r>
              <a:rPr lang="zh-CN" altLang="en-US" sz="1600" dirty="0">
                <a:solidFill>
                  <a:srgbClr val="347EA0"/>
                </a:solidFill>
                <a:latin typeface="微软雅黑" panose="020B0503020204020204" pitchFamily="34" charset="-122"/>
                <a:ea typeface="微软雅黑" panose="020B0503020204020204" pitchFamily="34" charset="-122"/>
                <a:sym typeface="+mn-ea"/>
              </a:rPr>
              <a:t>10.200.240.29:19091</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，打开主业专区登录页，完成登录后，进入到主业专区首页。</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3416935" y="924560"/>
            <a:ext cx="8568055" cy="4252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 name="KSO_WM_DIAGRAM_VIRTUALLY_FRAME" val="{&quot;height&quot;:390.35,&quot;left&quot;:119.6,&quot;top&quot;:127.4,&quot;width&quot;:820.9}"/>
</p:tagLst>
</file>

<file path=ppt/tags/tag10.xml><?xml version="1.0" encoding="utf-8"?>
<p:tagLst xmlns:p="http://schemas.openxmlformats.org/presentationml/2006/main">
  <p:tag name="KSO_WM_BEAUTIFY_FLAG" val=""/>
  <p:tag name="KSO_WM_DIAGRAM_VIRTUALLY_FRAME" val="{&quot;height&quot;:390.35,&quot;left&quot;:119.6,&quot;top&quot;:127.4,&quot;width&quot;:820.9}"/>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05.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08.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1.xml><?xml version="1.0" encoding="utf-8"?>
<p:tagLst xmlns:p="http://schemas.openxmlformats.org/presentationml/2006/main">
  <p:tag name="KSO_WM_DIAGRAM_VIRTUALLY_FRAME" val="{&quot;height&quot;:390.35,&quot;left&quot;:119.6,&quot;top&quot;:127.4,&quot;width&quot;:820.9}"/>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11.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14.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17.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2.xml><?xml version="1.0" encoding="utf-8"?>
<p:tagLst xmlns:p="http://schemas.openxmlformats.org/presentationml/2006/main">
  <p:tag name="KSO_WM_BEAUTIFY_FLAG" val=""/>
  <p:tag name="KSO_WM_DIAGRAM_VIRTUALLY_FRAME" val="{&quot;height&quot;:390.35,&quot;left&quot;:119.6,&quot;top&quot;:127.4,&quot;width&quot;:820.9}"/>
</p:tagLst>
</file>

<file path=ppt/tags/tag120.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23.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26.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29.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3.xml><?xml version="1.0" encoding="utf-8"?>
<p:tagLst xmlns:p="http://schemas.openxmlformats.org/presentationml/2006/main">
  <p:tag name="KSO_WM_BEAUTIFY_FLAG" val=""/>
  <p:tag name="KSO_WM_DIAGRAM_VIRTUALLY_FRAME" val="{&quot;height&quot;:390.35,&quot;left&quot;:119.6,&quot;top&quot;:127.4,&quot;width&quot;:820.9}"/>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xml><?xml version="1.0" encoding="utf-8"?>
<p:tagLst xmlns:p="http://schemas.openxmlformats.org/presentationml/2006/main">
  <p:tag name="KSO_WM_DIAGRAM_VIRTUALLY_FRAME" val="{&quot;height&quot;:390.35,&quot;left&quot;:119.6,&quot;top&quot;:127.4,&quot;width&quot;:820.9}"/>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5.xml><?xml version="1.0" encoding="utf-8"?>
<p:tagLst xmlns:p="http://schemas.openxmlformats.org/presentationml/2006/main">
  <p:tag name="KSO_WM_DIAGRAM_VIRTUALLY_FRAME" val="{&quot;height&quot;:390.35,&quot;left&quot;:119.6,&quot;top&quot;:127.4,&quot;width&quot;:820.9}"/>
</p:tagLst>
</file>

<file path=ppt/tags/tag1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51.xml><?xml version="1.0" encoding="utf-8"?>
<p:tagLst xmlns:p="http://schemas.openxmlformats.org/presentationml/2006/main">
  <p:tag name="ISLIDE.ICON" val="#381182;#370432;"/>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DIAGRAM_VIRTUALLY_FRAME" val="{&quot;height&quot;:252.3,&quot;left&quot;:76.5,&quot;top&quot;:94.8,&quot;width&quot;:653.45}"/>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 name="KSO_WM_DIAGRAM_VIRTUALLY_FRAME" val="{&quot;height&quot;:390.35,&quot;left&quot;:119.6,&quot;top&quot;:127.4,&quot;width&quot;:820.9}"/>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 name="KSO_WM_DIAGRAM_VIRTUALLY_FRAME" val="{&quot;height&quot;:390.35,&quot;left&quot;:119.6,&quot;top&quot;:127.4,&quot;width&quot;:820.9}"/>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DIAGRAM_VIRTUALLY_FRAME" val="{&quot;height&quot;:390.35,&quot;left&quot;:119.6,&quot;top&quot;:127.4,&quot;width&quot;:820.9}"/>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DIAGRAM_VIRTUALLY_FRAME" val="{&quot;height&quot;:252.3,&quot;left&quot;:76.5,&quot;top&quot;:94.8,&quot;width&quot;:653.45}"/>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 name="KSO_WM_DIAGRAM_VIRTUALLY_FRAME" val="{&quot;height&quot;:390.35,&quot;left&quot;:119.6,&quot;top&quot;:127.4,&quot;width&quot;:820.9}"/>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DIAGRAM_VIRTUALLY_FRAME" val="{&quot;height&quot;:252.3,&quot;left&quot;:76.5,&quot;top&quot;:94.8,&quot;width&quot;:653.45}"/>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DIAGRAM_VIRTUALLY_FRAME" val="{&quot;height&quot;:252.3,&quot;left&quot;:76.5,&quot;top&quot;:94.8,&quot;width&quot;:653.45}"/>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DIAGRAM_VIRTUALLY_FRAME" val="{&quot;height&quot;:390.35,&quot;left&quot;:119.6,&quot;top&quot;:127.4,&quot;width&quot;:820.9}"/>
</p:tagLst>
</file>

<file path=ppt/tags/tag20.xml><?xml version="1.0" encoding="utf-8"?>
<p:tagLst xmlns:p="http://schemas.openxmlformats.org/presentationml/2006/main">
  <p:tag name="KSO_WM_BEAUTIFY_FLAG" val=""/>
  <p:tag name="KSO_WM_DIAGRAM_VIRTUALLY_FRAME" val="{&quot;height&quot;:390.35,&quot;left&quot;:119.6,&quot;top&quot;:127.4,&quot;width&quot;:820.9}"/>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DIAGRAM_VIRTUALLY_FRAME" val="{&quot;height&quot;:252.3,&quot;left&quot;:76.5,&quot;top&quot;:94.8,&quot;width&quot;:653.45}"/>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DIAGRAM_VIRTUALLY_FRAME" val="{&quot;height&quot;:390.35,&quot;left&quot;:119.6,&quot;top&quot;:127.4,&quot;width&quot;:820.9}"/>
</p:tagLst>
</file>

<file path=ppt/tags/tag210.xml><?xml version="1.0" encoding="utf-8"?>
<p:tagLst xmlns:p="http://schemas.openxmlformats.org/presentationml/2006/main">
  <p:tag name="ISPRING_PRESENTATION_TITLE" val="091304"/>
  <p:tag name="KSO_WPP_MARK_KEY" val="51578d37-6efc-4137-9840-4172d322341a"/>
  <p:tag name="COMMONDATA" val="eyJoZGlkIjoiYjFlNjA1NjU2Y2Q0MjVmM2YyNDViZDUwYWRlYTkxNjAifQ=="/>
</p:tagLst>
</file>

<file path=ppt/tags/tag22.xml><?xml version="1.0" encoding="utf-8"?>
<p:tagLst xmlns:p="http://schemas.openxmlformats.org/presentationml/2006/main">
  <p:tag name="KSO_WM_DIAGRAM_VIRTUALLY_FRAME" val="{&quot;height&quot;:390.35,&quot;left&quot;:119.6,&quot;top&quot;:127.4,&quot;width&quot;:820.9}"/>
</p:tagLst>
</file>

<file path=ppt/tags/tag23.xml><?xml version="1.0" encoding="utf-8"?>
<p:tagLst xmlns:p="http://schemas.openxmlformats.org/presentationml/2006/main">
  <p:tag name="KSO_WM_DIAGRAM_VIRTUALLY_FRAME" val="{&quot;height&quot;:390.35,&quot;left&quot;:119.6,&quot;top&quot;:127.4,&quot;width&quot;:820.9}"/>
</p:tagLst>
</file>

<file path=ppt/tags/tag24.xml><?xml version="1.0" encoding="utf-8"?>
<p:tagLst xmlns:p="http://schemas.openxmlformats.org/presentationml/2006/main">
  <p:tag name="KSO_WM_BEAUTIFY_FLAG" val=""/>
  <p:tag name="KSO_WM_DIAGRAM_VIRTUALLY_FRAME" val="{&quot;height&quot;:390.35,&quot;left&quot;:119.6,&quot;top&quot;:127.4,&quot;width&quot;:820.9}"/>
</p:tagLst>
</file>

<file path=ppt/tags/tag25.xml><?xml version="1.0" encoding="utf-8"?>
<p:tagLst xmlns:p="http://schemas.openxmlformats.org/presentationml/2006/main">
  <p:tag name="KSO_WM_BEAUTIFY_FLAG" val=""/>
  <p:tag name="KSO_WM_DIAGRAM_VIRTUALLY_FRAME" val="{&quot;height&quot;:390.35,&quot;left&quot;:119.6,&quot;top&quot;:127.4,&quot;width&quot;:820.9}"/>
</p:tagLst>
</file>

<file path=ppt/tags/tag26.xml><?xml version="1.0" encoding="utf-8"?>
<p:tagLst xmlns:p="http://schemas.openxmlformats.org/presentationml/2006/main">
  <p:tag name="KSO_WM_DIAGRAM_VIRTUALLY_FRAME" val="{&quot;height&quot;:390.35,&quot;left&quot;:119.6,&quot;top&quot;:127.4,&quot;width&quot;:820.9}"/>
</p:tagLst>
</file>

<file path=ppt/tags/tag27.xml><?xml version="1.0" encoding="utf-8"?>
<p:tagLst xmlns:p="http://schemas.openxmlformats.org/presentationml/2006/main">
  <p:tag name="KSO_WM_DIAGRAM_VIRTUALLY_FRAME" val="{&quot;height&quot;:252.3,&quot;left&quot;:76.5,&quot;top&quot;:94.8,&quot;width&quot;:653.45}"/>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i*1_1_3"/>
  <p:tag name="KSO_WM_TEMPLATE_CATEGORY" val="diagram"/>
  <p:tag name="KSO_WM_TEMPLATE_INDEX" val="20235023"/>
  <p:tag name="KSO_WM_UNIT_LAYERLEVEL" val="1_1_1"/>
  <p:tag name="KSO_WM_TAG_VERSION" val="3.0"/>
  <p:tag name="KSO_WM_UNIT_TYPE" val="n_h_i"/>
  <p:tag name="KSO_WM_UNIT_INDEX" val="1_1_3"/>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1},{&quot;brightness&quot;:0,&quot;colorType&quot;:1,&quot;foreColorIndex&quot;:5,&quot;pos&quot;:1,&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3.xml><?xml version="1.0" encoding="utf-8"?>
<p:tagLst xmlns:p="http://schemas.openxmlformats.org/presentationml/2006/main">
  <p:tag name="KSO_WM_BEAUTIFY_FLAG" val=""/>
  <p:tag name="KSO_WM_DIAGRAM_VIRTUALLY_FRAME" val="{&quot;height&quot;:390.35,&quot;left&quot;:119.6,&quot;top&quot;:127.4,&quot;width&quot;:820.9}"/>
</p:tagLst>
</file>

<file path=ppt/tags/tag30.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a"/>
  <p:tag name="KSO_WM_UNIT_INDEX" val="1_1_1"/>
  <p:tag name="KSO_WM_UNIT_ID" val="diagram20235023_3*n_h_a*1_1_1"/>
  <p:tag name="KSO_WM_TEMPLATE_CATEGORY" val="diagram"/>
  <p:tag name="KSO_WM_TEMPLATE_INDEX" val="20235023"/>
  <p:tag name="KSO_WM_UNIT_LAYERLEVEL" val="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此处添加你的标题具体内容"/>
  <p:tag name="KSO_WM_UNIT_TEXT_FILL_FORE_SCHEMECOLOR_INDEX" val="1"/>
  <p:tag name="KSO_WM_UNIT_TEXT_FILL_TYPE" val="1"/>
  <p:tag name="KSO_WM_DIAGRAM_USE_COLOR_VALUE" val="{&quot;color_scheme&quot;:1,&quot;color_type&quot;:1,&quot;theme_color_indexes&quot;:[9,10,9,10,9,1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i*1_2_1"/>
  <p:tag name="KSO_WM_TEMPLATE_CATEGORY" val="diagram"/>
  <p:tag name="KSO_WM_TEMPLATE_INDEX" val="20235023"/>
  <p:tag name="KSO_WM_UNIT_LAYERLEVEL" val="1_1_1"/>
  <p:tag name="KSO_WM_TAG_VERSION" val="3.0"/>
  <p:tag name="KSO_WM_UNIT_TYPE" val="n_h_i"/>
  <p:tag name="KSO_WM_UNIT_INDEX" val="1_2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85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9,10,9,10,9,1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1_1"/>
  <p:tag name="KSO_WM_TEMPLATE_CATEGORY" val="diagram"/>
  <p:tag name="KSO_WM_TEMPLATE_INDEX" val="20235023"/>
  <p:tag name="KSO_WM_UNIT_LAYERLEVEL" val="1_1_1_1"/>
  <p:tag name="KSO_WM_TAG_VERSION" val="3.0"/>
  <p:tag name="KSO_WM_UNIT_TYPE" val="n_h_h_i"/>
  <p:tag name="KSO_WM_UNIT_INDEX" val="1_2_1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2_1"/>
  <p:tag name="KSO_WM_TEMPLATE_CATEGORY" val="diagram"/>
  <p:tag name="KSO_WM_TEMPLATE_INDEX" val="20235023"/>
  <p:tag name="KSO_WM_UNIT_LAYERLEVEL" val="1_1_1_1"/>
  <p:tag name="KSO_WM_TAG_VERSION" val="3.0"/>
  <p:tag name="KSO_WM_UNIT_TYPE" val="n_h_h_i"/>
  <p:tag name="KSO_WM_UNIT_INDEX" val="1_2_2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3_1"/>
  <p:tag name="KSO_WM_TEMPLATE_CATEGORY" val="diagram"/>
  <p:tag name="KSO_WM_TEMPLATE_INDEX" val="20235023"/>
  <p:tag name="KSO_WM_UNIT_LAYERLEVEL" val="1_1_1_1"/>
  <p:tag name="KSO_WM_TAG_VERSION" val="3.0"/>
  <p:tag name="KSO_WM_UNIT_TYPE" val="n_h_h_i"/>
  <p:tag name="KSO_WM_UNIT_INDEX" val="1_2_3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4_1"/>
  <p:tag name="KSO_WM_TEMPLATE_CATEGORY" val="diagram"/>
  <p:tag name="KSO_WM_TEMPLATE_INDEX" val="20235023"/>
  <p:tag name="KSO_WM_UNIT_LAYERLEVEL" val="1_1_1_1"/>
  <p:tag name="KSO_WM_TAG_VERSION" val="3.0"/>
  <p:tag name="KSO_WM_UNIT_TYPE" val="n_h_h_i"/>
  <p:tag name="KSO_WM_UNIT_INDEX" val="1_2_4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5_1"/>
  <p:tag name="KSO_WM_TEMPLATE_CATEGORY" val="diagram"/>
  <p:tag name="KSO_WM_TEMPLATE_INDEX" val="20235023"/>
  <p:tag name="KSO_WM_UNIT_LAYERLEVEL" val="1_1_1_1"/>
  <p:tag name="KSO_WM_TAG_VERSION" val="3.0"/>
  <p:tag name="KSO_WM_UNIT_TYPE" val="n_h_h_i"/>
  <p:tag name="KSO_WM_UNIT_INDEX" val="1_2_5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37.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1_1"/>
  <p:tag name="KSO_WM_UNIT_ID" val="diagram20235023_3*n_h_h_a*1_2_1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38.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5023_3*n_h_h_f*1_2_1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39.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2_1"/>
  <p:tag name="KSO_WM_UNIT_ID" val="diagram20235023_3*n_h_h_a*1_2_2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4.xml><?xml version="1.0" encoding="utf-8"?>
<p:tagLst xmlns:p="http://schemas.openxmlformats.org/presentationml/2006/main">
  <p:tag name="KSO_WM_BEAUTIFY_FLAG" val=""/>
  <p:tag name="KSO_WM_DIAGRAM_VIRTUALLY_FRAME" val="{&quot;height&quot;:390.35,&quot;left&quot;:119.6,&quot;top&quot;:127.4,&quot;width&quot;:820.9}"/>
</p:tagLst>
</file>

<file path=ppt/tags/tag40.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5023_3*n_h_h_f*1_2_2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41.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3_1"/>
  <p:tag name="KSO_WM_UNIT_ID" val="diagram20235023_3*n_h_h_a*1_2_3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42.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5023_3*n_h_h_f*1_2_3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43.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4_1"/>
  <p:tag name="KSO_WM_UNIT_ID" val="diagram20235023_3*n_h_h_a*1_2_4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44.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5023_3*n_h_h_f*1_2_4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45.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5_1"/>
  <p:tag name="KSO_WM_UNIT_ID" val="diagram20235023_3*n_h_h_a*1_2_5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46.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5023_3*n_h_h_f*1_2_5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5_2"/>
  <p:tag name="KSO_WM_TEMPLATE_CATEGORY" val="diagram"/>
  <p:tag name="KSO_WM_TEMPLATE_INDEX" val="20235023"/>
  <p:tag name="KSO_WM_UNIT_LAYERLEVEL" val="1_1_1_1"/>
  <p:tag name="KSO_WM_TAG_VERSION" val="3.0"/>
  <p:tag name="KSO_WM_UNIT_TYPE" val="n_h_h_i"/>
  <p:tag name="KSO_WM_UNIT_INDEX" val="1_2_5_2"/>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11999999731779099,&quot;transparency&quot;:1},{&quot;brightness&quot;:0,&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1_2"/>
  <p:tag name="KSO_WM_TEMPLATE_CATEGORY" val="diagram"/>
  <p:tag name="KSO_WM_TEMPLATE_INDEX" val="20235023"/>
  <p:tag name="KSO_WM_UNIT_LAYERLEVEL" val="1_1_1_1"/>
  <p:tag name="KSO_WM_TAG_VERSION" val="3.0"/>
  <p:tag name="KSO_WM_UNIT_TYPE" val="n_h_h_i"/>
  <p:tag name="KSO_WM_UNIT_INDEX" val="1_2_1_2"/>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11999999731779099,&quot;transparency&quot;:1},{&quot;brightness&quot;:0,&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3_1"/>
  <p:tag name="KSO_WM_TEMPLATE_CATEGORY" val="diagram"/>
  <p:tag name="KSO_WM_TEMPLATE_INDEX" val="20235023"/>
  <p:tag name="KSO_WM_UNIT_LAYERLEVEL" val="1_1_1_1"/>
  <p:tag name="KSO_WM_TAG_VERSION" val="3.0"/>
  <p:tag name="KSO_WM_UNIT_TYPE" val="n_h_h_i"/>
  <p:tag name="KSO_WM_UNIT_INDEX" val="1_2_3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389.1749969482422,&quot;left&quot;:36.67503937007873,&quot;top&quot;:164.05,&quot;width&quot;:884.0249606299212}"/>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5.xml><?xml version="1.0" encoding="utf-8"?>
<p:tagLst xmlns:p="http://schemas.openxmlformats.org/presentationml/2006/main">
  <p:tag name="KSO_WM_DIAGRAM_VIRTUALLY_FRAME" val="{&quot;height&quot;:390.35,&quot;left&quot;:119.6,&quot;top&quot;:127.4,&quot;width&quot;:820.9}"/>
</p:tagLst>
</file>

<file path=ppt/tags/tag50.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3_1"/>
  <p:tag name="KSO_WM_UNIT_ID" val="diagram20235023_3*n_h_h_a*1_2_3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389.1749969482422,&quot;left&quot;:36.67503937007873,&quot;top&quot;:164.05,&quot;width&quot;:884.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51.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5023_3*n_h_h_f*1_2_3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389.1749969482422,&quot;left&quot;:36.67503937007873,&quot;top&quot;:164.05,&quot;width&quot;:884.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52.xml><?xml version="1.0" encoding="utf-8"?>
<p:tagLst xmlns:p="http://schemas.openxmlformats.org/presentationml/2006/main">
  <p:tag name="ISLIDE.ICON" val="#381182;#370432;"/>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ISLIDE.ICON" val="#381182;#370432;"/>
  <p:tag name="resource_record_key" val="{&quot;29&quot;:[50053044,50053052,50053121,50053368,50052712]}"/>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DIAGRAM_VIRTUALLY_FRAME" val="{&quot;height&quot;:354,&quot;left&quot;:24.8,&quot;top&quot;:152.05,&quot;width&quot;:914.2}"/>
</p:tagLst>
</file>

<file path=ppt/tags/tag57.xml><?xml version="1.0" encoding="utf-8"?>
<p:tagLst xmlns:p="http://schemas.openxmlformats.org/presentationml/2006/main">
  <p:tag name="KSO_WM_DIAGRAM_VIRTUALLY_FRAME" val="{&quot;height&quot;:354,&quot;left&quot;:24.8,&quot;top&quot;:152.05,&quot;width&quot;:914.2}"/>
</p:tagLst>
</file>

<file path=ppt/tags/tag58.xml><?xml version="1.0" encoding="utf-8"?>
<p:tagLst xmlns:p="http://schemas.openxmlformats.org/presentationml/2006/main">
  <p:tag name="KSO_WM_DIAGRAM_VIRTUALLY_FRAME" val="{&quot;height&quot;:354,&quot;left&quot;:24.8,&quot;top&quot;:152.05,&quot;width&quot;:914.2}"/>
</p:tagLst>
</file>

<file path=ppt/tags/tag59.xml><?xml version="1.0" encoding="utf-8"?>
<p:tagLst xmlns:p="http://schemas.openxmlformats.org/presentationml/2006/main">
  <p:tag name="KSO_WM_DIAGRAM_VIRTUALLY_FRAME" val="{&quot;height&quot;:354,&quot;left&quot;:24.8,&quot;top&quot;:152.05,&quot;width&quot;:914.2}"/>
</p:tagLst>
</file>

<file path=ppt/tags/tag6.xml><?xml version="1.0" encoding="utf-8"?>
<p:tagLst xmlns:p="http://schemas.openxmlformats.org/presentationml/2006/main">
  <p:tag name="KSO_WM_BEAUTIFY_FLAG" val=""/>
  <p:tag name="KSO_WM_DIAGRAM_VIRTUALLY_FRAME" val="{&quot;height&quot;:390.35,&quot;left&quot;:119.6,&quot;top&quot;:127.4,&quot;width&quot;:820.9}"/>
</p:tagLst>
</file>

<file path=ppt/tags/tag60.xml><?xml version="1.0" encoding="utf-8"?>
<p:tagLst xmlns:p="http://schemas.openxmlformats.org/presentationml/2006/main">
  <p:tag name="KSO_WM_DIAGRAM_VIRTUALLY_FRAME" val="{&quot;height&quot;:354,&quot;left&quot;:24.8,&quot;top&quot;:152.05,&quot;width&quot;:914.2}"/>
</p:tagLst>
</file>

<file path=ppt/tags/tag61.xml><?xml version="1.0" encoding="utf-8"?>
<p:tagLst xmlns:p="http://schemas.openxmlformats.org/presentationml/2006/main">
  <p:tag name="KSO_WM_DIAGRAM_VIRTUALLY_FRAME" val="{&quot;height&quot;:354,&quot;left&quot;:24.8,&quot;top&quot;:152.05,&quot;width&quot;:914.2}"/>
</p:tagLst>
</file>

<file path=ppt/tags/tag62.xml><?xml version="1.0" encoding="utf-8"?>
<p:tagLst xmlns:p="http://schemas.openxmlformats.org/presentationml/2006/main">
  <p:tag name="KSO_WM_DIAGRAM_VIRTUALLY_FRAME" val="{&quot;height&quot;:354,&quot;left&quot;:24.8,&quot;top&quot;:152.05,&quot;width&quot;:914.2}"/>
</p:tagLst>
</file>

<file path=ppt/tags/tag63.xml><?xml version="1.0" encoding="utf-8"?>
<p:tagLst xmlns:p="http://schemas.openxmlformats.org/presentationml/2006/main">
  <p:tag name="KSO_WM_DIAGRAM_VIRTUALLY_FRAME" val="{&quot;height&quot;:354,&quot;left&quot;:24.8,&quot;top&quot;:152.05,&quot;width&quot;:914.2}"/>
</p:tagLst>
</file>

<file path=ppt/tags/tag64.xml><?xml version="1.0" encoding="utf-8"?>
<p:tagLst xmlns:p="http://schemas.openxmlformats.org/presentationml/2006/main">
  <p:tag name="KSO_WM_DIAGRAM_VIRTUALLY_FRAME" val="{&quot;height&quot;:354,&quot;left&quot;:24.8,&quot;top&quot;:152.05,&quot;width&quot;:914.2}"/>
</p:tagLst>
</file>

<file path=ppt/tags/tag65.xml><?xml version="1.0" encoding="utf-8"?>
<p:tagLst xmlns:p="http://schemas.openxmlformats.org/presentationml/2006/main">
  <p:tag name="KSO_WM_DIAGRAM_VIRTUALLY_FRAME" val="{&quot;height&quot;:354,&quot;left&quot;:24.8,&quot;top&quot;:152.05,&quot;width&quot;:914.2}"/>
</p:tagLst>
</file>

<file path=ppt/tags/tag66.xml><?xml version="1.0" encoding="utf-8"?>
<p:tagLst xmlns:p="http://schemas.openxmlformats.org/presentationml/2006/main">
  <p:tag name="KSO_WM_DIAGRAM_VIRTUALLY_FRAME" val="{&quot;height&quot;:354,&quot;left&quot;:24.8,&quot;top&quot;:152.05,&quot;width&quot;:914.2}"/>
</p:tagLst>
</file>

<file path=ppt/tags/tag67.xml><?xml version="1.0" encoding="utf-8"?>
<p:tagLst xmlns:p="http://schemas.openxmlformats.org/presentationml/2006/main">
  <p:tag name="KSO_WM_DIAGRAM_VIRTUALLY_FRAME" val="{&quot;height&quot;:354,&quot;left&quot;:24.8,&quot;top&quot;:152.05,&quot;width&quot;:914.2}"/>
</p:tagLst>
</file>

<file path=ppt/tags/tag68.xml><?xml version="1.0" encoding="utf-8"?>
<p:tagLst xmlns:p="http://schemas.openxmlformats.org/presentationml/2006/main">
  <p:tag name="KSO_WM_DIAGRAM_VIRTUALLY_FRAME" val="{&quot;height&quot;:354,&quot;left&quot;:24.8,&quot;top&quot;:152.05,&quot;width&quot;:914.2}"/>
</p:tagLst>
</file>

<file path=ppt/tags/tag69.xml><?xml version="1.0" encoding="utf-8"?>
<p:tagLst xmlns:p="http://schemas.openxmlformats.org/presentationml/2006/main">
  <p:tag name="KSO_WM_DIAGRAM_VIRTUALLY_FRAME" val="{&quot;height&quot;:354,&quot;left&quot;:24.8,&quot;top&quot;:152.05,&quot;width&quot;:914.2}"/>
</p:tagLst>
</file>

<file path=ppt/tags/tag7.xml><?xml version="1.0" encoding="utf-8"?>
<p:tagLst xmlns:p="http://schemas.openxmlformats.org/presentationml/2006/main">
  <p:tag name="KSO_WM_BEAUTIFY_FLAG" val=""/>
  <p:tag name="KSO_WM_DIAGRAM_VIRTUALLY_FRAME" val="{&quot;height&quot;:390.35,&quot;left&quot;:119.6,&quot;top&quot;:127.4,&quot;width&quot;:820.9}"/>
</p:tagLst>
</file>

<file path=ppt/tags/tag70.xml><?xml version="1.0" encoding="utf-8"?>
<p:tagLst xmlns:p="http://schemas.openxmlformats.org/presentationml/2006/main">
  <p:tag name="KSO_WM_DIAGRAM_VIRTUALLY_FRAME" val="{&quot;height&quot;:354,&quot;left&quot;:24.8,&quot;top&quot;:152.05,&quot;width&quot;:914.2}"/>
</p:tagLst>
</file>

<file path=ppt/tags/tag71.xml><?xml version="1.0" encoding="utf-8"?>
<p:tagLst xmlns:p="http://schemas.openxmlformats.org/presentationml/2006/main">
  <p:tag name="KSO_WM_DIAGRAM_VIRTUALLY_FRAME" val="{&quot;height&quot;:354,&quot;left&quot;:24.8,&quot;top&quot;:152.05,&quot;width&quot;:914.2}"/>
</p:tagLst>
</file>

<file path=ppt/tags/tag72.xml><?xml version="1.0" encoding="utf-8"?>
<p:tagLst xmlns:p="http://schemas.openxmlformats.org/presentationml/2006/main">
  <p:tag name="KSO_WM_DIAGRAM_VIRTUALLY_FRAME" val="{&quot;height&quot;:354,&quot;left&quot;:24.8,&quot;top&quot;:152.05,&quot;width&quot;:914.2}"/>
</p:tagLst>
</file>

<file path=ppt/tags/tag73.xml><?xml version="1.0" encoding="utf-8"?>
<p:tagLst xmlns:p="http://schemas.openxmlformats.org/presentationml/2006/main">
  <p:tag name="KSO_WM_DIAGRAM_VIRTUALLY_FRAME" val="{&quot;height&quot;:354,&quot;left&quot;:24.8,&quot;top&quot;:152.05,&quot;width&quot;:914.2}"/>
</p:tagLst>
</file>

<file path=ppt/tags/tag74.xml><?xml version="1.0" encoding="utf-8"?>
<p:tagLst xmlns:p="http://schemas.openxmlformats.org/presentationml/2006/main">
  <p:tag name="KSO_WM_DIAGRAM_VIRTUALLY_FRAME" val="{&quot;height&quot;:354,&quot;left&quot;:24.8,&quot;top&quot;:152.05,&quot;width&quot;:914.2}"/>
</p:tagLst>
</file>

<file path=ppt/tags/tag75.xml><?xml version="1.0" encoding="utf-8"?>
<p:tagLst xmlns:p="http://schemas.openxmlformats.org/presentationml/2006/main">
  <p:tag name="KSO_WM_DIAGRAM_VIRTUALLY_FRAME" val="{&quot;height&quot;:354,&quot;left&quot;:24.8,&quot;top&quot;:152.05,&quot;width&quot;:914.2}"/>
</p:tagLst>
</file>

<file path=ppt/tags/tag76.xml><?xml version="1.0" encoding="utf-8"?>
<p:tagLst xmlns:p="http://schemas.openxmlformats.org/presentationml/2006/main">
  <p:tag name="KSO_WM_DIAGRAM_VIRTUALLY_FRAME" val="{&quot;height&quot;:354,&quot;left&quot;:24.8,&quot;top&quot;:152.05,&quot;width&quot;:914.2}"/>
</p:tagLst>
</file>

<file path=ppt/tags/tag77.xml><?xml version="1.0" encoding="utf-8"?>
<p:tagLst xmlns:p="http://schemas.openxmlformats.org/presentationml/2006/main">
  <p:tag name="KSO_WM_DIAGRAM_VIRTUALLY_FRAME" val="{&quot;height&quot;:354,&quot;left&quot;:24.8,&quot;top&quot;:152.05,&quot;width&quot;:914.2}"/>
</p:tagLst>
</file>

<file path=ppt/tags/tag78.xml><?xml version="1.0" encoding="utf-8"?>
<p:tagLst xmlns:p="http://schemas.openxmlformats.org/presentationml/2006/main">
  <p:tag name="KSO_WM_DIAGRAM_VIRTUALLY_FRAME" val="{&quot;height&quot;:354,&quot;left&quot;:24.8,&quot;top&quot;:152.05,&quot;width&quot;:914.2}"/>
</p:tagLst>
</file>

<file path=ppt/tags/tag79.xml><?xml version="1.0" encoding="utf-8"?>
<p:tagLst xmlns:p="http://schemas.openxmlformats.org/presentationml/2006/main">
  <p:tag name="KSO_WM_DIAGRAM_VIRTUALLY_FRAME" val="{&quot;height&quot;:354,&quot;left&quot;:24.8,&quot;top&quot;:152.05,&quot;width&quot;:914.2}"/>
</p:tagLst>
</file>

<file path=ppt/tags/tag8.xml><?xml version="1.0" encoding="utf-8"?>
<p:tagLst xmlns:p="http://schemas.openxmlformats.org/presentationml/2006/main">
  <p:tag name="KSO_WM_DIAGRAM_VIRTUALLY_FRAME" val="{&quot;height&quot;:390.35,&quot;left&quot;:119.6,&quot;top&quot;:127.4,&quot;width&quot;:820.9}"/>
</p:tagLst>
</file>

<file path=ppt/tags/tag80.xml><?xml version="1.0" encoding="utf-8"?>
<p:tagLst xmlns:p="http://schemas.openxmlformats.org/presentationml/2006/main">
  <p:tag name="KSO_WM_DIAGRAM_VIRTUALLY_FRAME" val="{&quot;height&quot;:354,&quot;left&quot;:24.8,&quot;top&quot;:152.05,&quot;width&quot;:914.2}"/>
</p:tagLst>
</file>

<file path=ppt/tags/tag81.xml><?xml version="1.0" encoding="utf-8"?>
<p:tagLst xmlns:p="http://schemas.openxmlformats.org/presentationml/2006/main">
  <p:tag name="KSO_WM_DIAGRAM_VIRTUALLY_FRAME" val="{&quot;height&quot;:354,&quot;left&quot;:24.8,&quot;top&quot;:152.05,&quot;width&quot;:914.2}"/>
</p:tagLst>
</file>

<file path=ppt/tags/tag82.xml><?xml version="1.0" encoding="utf-8"?>
<p:tagLst xmlns:p="http://schemas.openxmlformats.org/presentationml/2006/main">
  <p:tag name="KSO_WM_DIAGRAM_VIRTUALLY_FRAME" val="{&quot;height&quot;:354,&quot;left&quot;:24.8,&quot;top&quot;:152.05,&quot;width&quot;:914.2}"/>
</p:tagLst>
</file>

<file path=ppt/tags/tag83.xml><?xml version="1.0" encoding="utf-8"?>
<p:tagLst xmlns:p="http://schemas.openxmlformats.org/presentationml/2006/main">
  <p:tag name="KSO_WM_DIAGRAM_VIRTUALLY_FRAME" val="{&quot;height&quot;:354,&quot;left&quot;:24.8,&quot;top&quot;:152.05,&quot;width&quot;:914.2}"/>
</p:tagLst>
</file>

<file path=ppt/tags/tag84.xml><?xml version="1.0" encoding="utf-8"?>
<p:tagLst xmlns:p="http://schemas.openxmlformats.org/presentationml/2006/main">
  <p:tag name="KSO_WM_DIAGRAM_VIRTUALLY_FRAME" val="{&quot;height&quot;:354,&quot;left&quot;:24.8,&quot;top&quot;:152.05,&quot;width&quot;:914.2}"/>
</p:tagLst>
</file>

<file path=ppt/tags/tag85.xml><?xml version="1.0" encoding="utf-8"?>
<p:tagLst xmlns:p="http://schemas.openxmlformats.org/presentationml/2006/main">
  <p:tag name="KSO_WM_DIAGRAM_VIRTUALLY_FRAME" val="{&quot;height&quot;:354,&quot;left&quot;:24.8,&quot;top&quot;:152.05,&quot;width&quot;:914.2}"/>
</p:tagLst>
</file>

<file path=ppt/tags/tag86.xml><?xml version="1.0" encoding="utf-8"?>
<p:tagLst xmlns:p="http://schemas.openxmlformats.org/presentationml/2006/main">
  <p:tag name="ISLIDE.ICON" val="#381182;#370432;"/>
  <p:tag name="resource_record_key" val="{&quot;29&quot;:[50053044,50053052,50053121,50053368,5005271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9.xml><?xml version="1.0" encoding="utf-8"?>
<p:tagLst xmlns:p="http://schemas.openxmlformats.org/presentationml/2006/main">
  <p:tag name="KSO_WM_BEAUTIFY_FLAG" val=""/>
  <p:tag name="KSO_WM_DIAGRAM_VIRTUALLY_FRAME" val="{&quot;height&quot;:390.35,&quot;left&quot;:119.6,&quot;top&quot;:127.4,&quot;width&quot;:820.9}"/>
</p:tagLst>
</file>

<file path=ppt/tags/tag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10910</Words>
  <Application>WPS 演示</Application>
  <PresentationFormat>宽屏</PresentationFormat>
  <Paragraphs>1276</Paragraphs>
  <Slides>68</Slides>
  <Notes>27</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68</vt:i4>
      </vt:variant>
    </vt:vector>
  </HeadingPairs>
  <TitlesOfParts>
    <vt:vector size="89" baseType="lpstr">
      <vt:lpstr>Arial</vt:lpstr>
      <vt:lpstr>宋体</vt:lpstr>
      <vt:lpstr>Wingdings</vt:lpstr>
      <vt:lpstr>微软雅黑</vt:lpstr>
      <vt:lpstr>Calibri</vt:lpstr>
      <vt:lpstr>等线</vt:lpstr>
      <vt:lpstr>方正兰亭中黑_GBK</vt:lpstr>
      <vt:lpstr>Century Gothic</vt:lpstr>
      <vt:lpstr>思源黑体 CN Bold</vt:lpstr>
      <vt:lpstr>黑体</vt:lpstr>
      <vt:lpstr>等线 Light</vt:lpstr>
      <vt:lpstr>微软雅黑 Light</vt:lpstr>
      <vt:lpstr>Bahnschrift Light</vt:lpstr>
      <vt:lpstr>Wingdings</vt:lpstr>
      <vt:lpstr>Calibri</vt:lpstr>
      <vt:lpstr>Noto Sans SC</vt:lpstr>
      <vt:lpstr>Arial Unicode MS</vt:lpstr>
      <vt:lpstr>Arial</vt:lpstr>
      <vt:lpstr>KSOFD72470BC</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091304</dc:title>
  <dc:creator>龙时富</dc:creator>
  <cp:lastModifiedBy>赵倩</cp:lastModifiedBy>
  <cp:revision>1705</cp:revision>
  <dcterms:created xsi:type="dcterms:W3CDTF">2023-07-04T08:47:00Z</dcterms:created>
  <dcterms:modified xsi:type="dcterms:W3CDTF">2026-06-18T06:11:53Z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0F502D88468D4A419BFAD674ACFA3108_13</vt:lpwstr>
  </property>
</Properties>
</file>