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handoutMasterIdLst>
    <p:handoutMasterId r:id="rId41"/>
  </p:handoutMasterIdLst>
  <p:sldIdLst>
    <p:sldId id="256" r:id="rId3"/>
    <p:sldId id="2014" r:id="rId5"/>
    <p:sldId id="8035" r:id="rId6"/>
    <p:sldId id="8031" r:id="rId7"/>
    <p:sldId id="8032" r:id="rId8"/>
    <p:sldId id="8033" r:id="rId9"/>
    <p:sldId id="8034" r:id="rId10"/>
    <p:sldId id="8001" r:id="rId11"/>
    <p:sldId id="8002" r:id="rId12"/>
    <p:sldId id="8003" r:id="rId13"/>
    <p:sldId id="8004" r:id="rId14"/>
    <p:sldId id="2331" r:id="rId15"/>
    <p:sldId id="7874" r:id="rId16"/>
    <p:sldId id="7903" r:id="rId17"/>
    <p:sldId id="7904" r:id="rId18"/>
    <p:sldId id="7905" r:id="rId19"/>
    <p:sldId id="7906" r:id="rId20"/>
    <p:sldId id="7907" r:id="rId21"/>
    <p:sldId id="7908" r:id="rId22"/>
    <p:sldId id="7909" r:id="rId23"/>
    <p:sldId id="7720" r:id="rId24"/>
    <p:sldId id="8030" r:id="rId25"/>
    <p:sldId id="7792" r:id="rId26"/>
    <p:sldId id="7793" r:id="rId27"/>
    <p:sldId id="7796" r:id="rId28"/>
    <p:sldId id="7798" r:id="rId29"/>
    <p:sldId id="7726" r:id="rId30"/>
    <p:sldId id="8009" r:id="rId31"/>
    <p:sldId id="8010" r:id="rId32"/>
    <p:sldId id="8011" r:id="rId33"/>
    <p:sldId id="8012" r:id="rId34"/>
    <p:sldId id="8013" r:id="rId35"/>
    <p:sldId id="8014" r:id="rId36"/>
    <p:sldId id="8015" r:id="rId37"/>
    <p:sldId id="8016" r:id="rId38"/>
    <p:sldId id="8017" r:id="rId39"/>
    <p:sldId id="8029" r:id="rId40"/>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吃盼酱" initials="吃" lastIdx="1" clrIdx="0"/>
  <p:cmAuthor id="0" name="J.N.Liu" initials="J.N.Liu" lastIdx="3" clrIdx="0"/>
  <p:cmAuthor id="3" name="Administrator" initials="A" lastIdx="0" clrIdx="2"/>
  <p:cmAuthor id="4" name="liyan" initials="l" lastIdx="0" clrIdx="3"/>
  <p:cmAuthor id="5" name="洋 张" initials="洋" lastIdx="0" clrIdx="4"/>
  <p:cmAuthor id="6" name="1206988966@qq.com" initials="1" lastIdx="0" clrIdx="5"/>
  <p:cmAuthor id="7" name="HP" initials="H" lastIdx="0" clrIdx="6"/>
  <p:cmAuthor id="8" name="姜伟光" initials="姜" lastIdx="0" clrIdx="7"/>
  <p:cmAuthor id="9" name="xunshi37" initials="x" lastIdx="0" clrIdx="8"/>
  <p:cmAuthor id="10" name="wei" initials="w" lastIdx="0" clrIdx="9"/>
  <p:cmAuthor id="11" name="user" initials="u" lastIdx="0" clrIdx="10"/>
  <p:cmAuthor id="12" name="东哥" initials="东" lastIdx="0" clrIdx="11"/>
  <p:cmAuthor id="13" name="wjs" initials="w" lastIdx="0" clrIdx="12"/>
  <p:cmAuthor id="14" name="朱 维佳" initials="朱" lastIdx="0" clrIdx="13"/>
  <p:cmAuthor id="15" name="a" initials="" lastIdx="0" clrIdx="14"/>
  <p:cmAuthor id="16" name="Fiona Xue" initials="" lastIdx="0" clrIdx="15"/>
  <p:cmAuthor id="17" name="ygsoft" initials="YG" lastIdx="0" clrIdx="16"/>
  <p:cmAuthor id="18" name="yu qiao" initials="" lastIdx="0" clrIdx="17"/>
  <p:cmAuthor id="19" name="周岐运" initials="周" lastIdx="0" clrIdx="18"/>
  <p:cmAuthor id="20" name="zhangzl" initials="z" lastIdx="0" clrIdx="19"/>
  <p:cmAuthor id="21" name="Fan Isaac" initials="FI" lastIdx="0" clrIdx="20"/>
  <p:cmAuthor id="22" name="wuwei" initials="w" lastIdx="0" clrIdx="21"/>
  <p:cmAuthor id="23" name="Zhang Nathan" initials="ZN" lastIdx="0" clrIdx="22"/>
  <p:cmAuthor id="24" name="Anny" initials="A" lastIdx="0" clrIdx="23"/>
  <p:cmAuthor id="25" name="shenweiyuan" initials="s" lastIdx="0" clrIdx="24"/>
  <p:cmAuthor id="26" name="Deng, M." initials="DM" lastIdx="0" clrIdx="25"/>
  <p:cmAuthor id="27" name="lijiangtao" initials="ljt" lastIdx="0" clrIdx="26"/>
  <p:cmAuthor id="28" name="nathen" initials="n" lastIdx="0" clrIdx="27"/>
  <p:cmAuthor id="29" name="woolf zhang" initials="wz" lastIdx="0" clrIdx="28"/>
  <p:cmAuthor id="30" name="Ge Xinliang" initials="G" lastIdx="0" clrIdx="29"/>
  <p:cmAuthor id="31" name="an123" initials="a" lastIdx="0" clrIdx="30"/>
  <p:cmAuthor id="32" name="admin" initials="a" lastIdx="0" clrIdx="31"/>
  <p:cmAuthor id="33" name="Yancai Wei" initials="YW" lastIdx="0" clrIdx="32"/>
  <p:cmAuthor id="34" name="111" initials="11" lastIdx="0" clrIdx="33"/>
  <p:cmAuthor id="35" name="云霄" initials="云" lastIdx="0" clrIdx="34"/>
  <p:cmAuthor id="36" name="kiki" initials="k" lastIdx="0" clrIdx="35"/>
  <p:cmAuthor id="37" name="Perry" initials="P" lastIdx="0" clrIdx="36"/>
  <p:cmAuthor id="38" name="LucasHou" initials="L" lastIdx="0" clrIdx="37"/>
  <p:cmAuthor id="39" name="杨旭" initials="杨旭" lastIdx="0" clrIdx="38"/>
  <p:cmAuthor id="40" name="HQY" initials="H" lastIdx="0" clrIdx="39"/>
  <p:cmAuthor id="41" name="26582" initials="2" lastIdx="0" clrIdx="40"/>
  <p:cmAuthor id="42" name="宋 磊" initials="宋" lastIdx="0" clrIdx="41"/>
  <p:cmAuthor id="43" name="未知用户6" initials="未知用户6" lastIdx="0" clrIdx="42"/>
  <p:cmAuthor id="44" name="Windows 用户" initials="W用" lastIdx="0" clrIdx="43"/>
  <p:cmAuthor id="45" name="liu qiaobo" initials="lq" lastIdx="0" clrIdx="44"/>
  <p:cmAuthor id="46" name="Carl蔡司" initials="C" lastIdx="0" clrIdx="45"/>
  <p:cmAuthor id="47" name="孙妮" initials="孙妮" lastIdx="0" clrIdx="46"/>
  <p:cmAuthor id="48" name="ren" initials="r" lastIdx="0" clrIdx="47"/>
  <p:cmAuthor id="49" name="My" initials="M" lastIdx="0" clrIdx="48"/>
  <p:cmAuthor id="50" name="zhangshh" initials="z" lastIdx="0" clrIdx="49"/>
  <p:cmAuthor id="51" name="作者" initials="A" lastIdx="0" clrIdx="50"/>
  <p:cmAuthor id="52" name="DELL" initials="D" lastIdx="0" clrIdx="51"/>
  <p:cmAuthor id="53" name="ida" initials="i" lastIdx="0" clrIdx="52"/>
  <p:cmAuthor id="54" name="孙" initials="孙" lastIdx="0" clrIdx="53"/>
  <p:cmAuthor id="55" name="13" initials="11" lastIdx="0" clrIdx="54"/>
  <p:cmAuthor id="56" name="fanmeijiao" initials="f" lastIdx="0" clrIdx="55"/>
  <p:cmAuthor id="57" name="Li" initials="Li" lastIdx="0" clrIdx="56"/>
  <p:cmAuthor id="58" name="张晓燚_fyeym2I3" initials="authorId_44751071" lastIdx="0" clrIdx="57"/>
  <p:cmAuthor id="59" name="王丽倩_rIJ37v2M" initials="authorId_3014419579" lastIdx="0" clrIdx="58"/>
  <p:cmAuthor id="60" name="程臻_JzeuN3qQ" initials="authorId_2702193" lastIdx="0" clrIdx="59"/>
  <p:cmAuthor id="61" name="小晶 李" initials="小李" lastIdx="0" clrIdx="60"/>
  <p:cmAuthor id="62" name="谢毓玮" initials="506_xushiyang" lastIdx="0" clrIdx="61"/>
  <p:cmAuthor id="63" name="wyjkm" initials="w" lastIdx="0" clrIdx="62"/>
  <p:cmAuthor id="64" name="zyrstz" initials="z" lastIdx="0" clrIdx="63"/>
  <p:cmAuthor id="65" name="David" initials="D" lastIdx="0" clrIdx="64"/>
  <p:cmAuthor id="66" name="yuxuelei" initials="y" lastIdx="0" clrIdx="65"/>
  <p:cmAuthor id="67" name="张晓荦" initials="张" lastIdx="0" clrIdx="66"/>
  <p:cmAuthor id="68" name="郑韩有熊" initials="郑" lastIdx="0" clrIdx="67"/>
  <p:cmAuthor id="69" name="Mac" initials="M" lastIdx="0" clrIdx="68"/>
  <p:cmAuthor id="70" name="梁翀" initials="梁" lastIdx="0" clrIdx="69"/>
  <p:cmAuthor id="71" name="86153" initials="8" lastIdx="0" clrIdx="70"/>
  <p:cmAuthor id="72" name="曾阿婷" initials="曾" lastIdx="0" clrIdx="71"/>
  <p:cmAuthor id="73" name="yubaoquan" initials="y" lastIdx="0" clrIdx="72"/>
  <p:cmAuthor id="74" name="ting yue" initials="t" lastIdx="0" clrIdx="73"/>
  <p:cmAuthor id="75" name="hua-cloud" initials="h" lastIdx="0" clrIdx="74"/>
  <p:cmAuthor id="76" name="ThinkPad" initials="T" lastIdx="0" clrIdx="75"/>
  <p:cmAuthor id="77" name="未知用户4" initials="未" lastIdx="0" clrIdx="76"/>
  <p:cmAuthor id="78" name="未知用户5" initials="未" lastIdx="0" clrIdx="77"/>
  <p:cmAuthor id="79" name="於宝泉" initials="於" lastIdx="0" clrIdx="78"/>
  <p:cmAuthor id="80" name="69409" initials="6" lastIdx="0" clrIdx="79"/>
  <p:cmAuthor id="81" name="issuser" initials="i" lastIdx="0" clrIdx="80"/>
  <p:cmAuthor id="82" name="Liu Dong" initials="L" lastIdx="0" clrIdx="81"/>
  <p:cmAuthor id="83" name="Zhao Jing" initials="Z" lastIdx="0" clrIdx="82"/>
  <p:cmAuthor id="84" name="YANQING BAO" initials="Y" lastIdx="0" clrIdx="83"/>
  <p:cmAuthor id="85" name="黄晓平" initials="黄" lastIdx="0" clrIdx="84"/>
  <p:cmAuthor id="86" name="peng zhang" initials="pz" lastIdx="0" clrIdx="85"/>
  <p:cmAuthor id="87" name="Roet-Reinking, Nathalie" initials="R" lastIdx="0" clrIdx="86"/>
  <p:cmAuthor id="88" name="李仪华" initials="李仪华" lastIdx="0" clrIdx="87"/>
  <p:cmAuthor id="89" name="张金龙" initials="张" lastIdx="0" clrIdx="88"/>
  <p:cmAuthor id="90" name="祝惠蓉" initials="祝" lastIdx="0" clrIdx="89"/>
  <p:cmAuthor id="91" name="zhq" initials="z" lastIdx="0" clrIdx="90"/>
  <p:cmAuthor id="92" name="张琦" initials="zq" lastIdx="0" clrIdx="91"/>
  <p:cmAuthor id="93" name="黄 俊" initials="黄" lastIdx="0" clrIdx="92"/>
  <p:cmAuthor id="94" name="兔子精" initials="兔" lastIdx="0" clrIdx="93"/>
  <p:cmAuthor id="95" name="大升超超" initials="大" lastIdx="0" clrIdx="94"/>
  <p:cmAuthor id="96" name="晓兔子de心" initials="晓" lastIdx="0" clrIdx="95"/>
  <p:cmAuthor id="97" name="刘媛媛" initials="刘" lastIdx="0" clrIdx="96"/>
  <p:cmAuthor id="98" name="gaofei" initials="g" lastIdx="0" clrIdx="97"/>
  <p:cmAuthor id="99" name="hp" initials="h" lastIdx="0" clrIdx="98"/>
  <p:cmAuthor id="100" name="郑宝森" initials="z" lastIdx="0" clrIdx="99"/>
  <p:cmAuthor id="101" name="dell" initials="d" lastIdx="0" clrIdx="100"/>
  <p:cmAuthor id="102" name="xiaolei liu" initials="" lastIdx="0" clrIdx="101"/>
  <p:cmAuthor id="103" name="Windows User" initials="WU" lastIdx="0" clrIdx="102"/>
  <p:cmAuthor id="104" name="秀秀 宝贝" initials="秀秀" lastIdx="0" clrIdx="103"/>
  <p:cmAuthor id="105" name="郑 荣" initials="郑" lastIdx="0" clrIdx="104"/>
  <p:cmAuthor id="106" name="王正秋" initials="Pal" lastIdx="0" clrIdx="105"/>
  <p:cmAuthor id="107" name="李 闽川" initials="李" lastIdx="0" clrIdx="106"/>
  <p:cmAuthor id="108" name="sujianzb@163.com" initials="s" lastIdx="0" clrIdx="107"/>
  <p:cmAuthor id="109" name="ASUS" initials="A" lastIdx="0" clrIdx="108"/>
  <p:cmAuthor id="110" name="28213" initials="2" lastIdx="0" clrIdx="109"/>
  <p:cmAuthor id="111" name="lenovo" initials="l" lastIdx="0" clrIdx="110"/>
  <p:cmAuthor id="112" name="王海涛" initials="王" lastIdx="0" clrIdx="111"/>
  <p:cmAuthor id="113" name="yude-he" initials="y" lastIdx="0" clrIdx="112"/>
  <p:cmAuthor id="114" name="cai yu" initials="cy" lastIdx="0" clrIdx="113"/>
  <p:cmAuthor id="115" name="Li, Vivian Yang" initials="LVY" lastIdx="0" clrIdx="114"/>
  <p:cmAuthor id="116" name="abc" initials="a" lastIdx="0" clrIdx="115"/>
  <p:cmAuthor id="117" name="zengkaiwen" initials="z" lastIdx="0" clrIdx="116"/>
  <p:cmAuthor id="118" name="hxx" initials="h" lastIdx="0" clrIdx="117"/>
  <p:cmAuthor id="119" name="winson Wong" initials="w" lastIdx="0" clrIdx="118"/>
  <p:cmAuthor id="120" name="许士锦" initials="许" lastIdx="0" clrIdx="119"/>
  <p:cmAuthor id="121" name="林建熙" initials="林" lastIdx="0" clrIdx="120"/>
  <p:cmAuthor id="122" name="sunyufang" initials="s" lastIdx="0" clrIdx="121"/>
  <p:cmAuthor id="123" name="zzyy1" initials="z" lastIdx="0" clrIdx="122"/>
  <p:cmAuthor id="124" name="国创" initials="国" lastIdx="0" clrIdx="123"/>
  <p:cmAuthor id="125" name="YYT" initials="Y" lastIdx="0" clrIdx="124"/>
  <p:cmAuthor id="126" name="赵亮亮" initials="zhaoliang" lastIdx="0" clrIdx="125"/>
  <p:cmAuthor id="127" name="Melody" initials="M" lastIdx="0" clrIdx="126"/>
  <p:cmAuthor id="128" name="langlongya" initials="l" lastIdx="0" clrIdx="127"/>
  <p:cmAuthor id="129" name="monkey" initials="m" lastIdx="0" clrIdx="128"/>
  <p:cmAuthor id="130" name="lijie" initials="l" lastIdx="0" clrIdx="129"/>
  <p:cmAuthor id="131" name="szq" initials="s" lastIdx="0" clrIdx="130"/>
  <p:cmAuthor id="132" name="adminsys" initials="a" lastIdx="0" clrIdx="131"/>
  <p:cmAuthor id="133" name="Xing Liu" initials="XL" lastIdx="0" clrIdx="132"/>
  <p:cmAuthor id="134" name="白健" initials="1" lastIdx="0" clrIdx="133"/>
  <p:cmAuthor id="135" name="隽宝" initials="隽" lastIdx="0" clrIdx="134"/>
  <p:cmAuthor id="136" name="david bin" initials="d" lastIdx="0" clrIdx="135"/>
  <p:cmAuthor id="137" name="mqq" initials="m" lastIdx="0" clrIdx="136"/>
  <p:cmAuthor id="138" name="123" initials="1" lastIdx="0" clrIdx="137"/>
  <p:cmAuthor id="139" name="侯立元" initials="101_liyuan-hou" lastIdx="0" clrIdx="138"/>
  <p:cmAuthor id="140" name="ParkHEE" initials="P" lastIdx="0" clrIdx="139"/>
  <p:cmAuthor id="141" name="wangshulong" initials="w" lastIdx="0" clrIdx="140"/>
  <p:cmAuthor id="142" name="宗银 丁" initials="宗银" lastIdx="0" clrIdx="141"/>
  <p:cmAuthor id="143" name="wlj" initials="wlj" lastIdx="0" clrIdx="142"/>
  <p:cmAuthor id="144" name="CEPRI-0592" initials="" lastIdx="0" clrIdx="143"/>
  <p:cmAuthor id="145" name="Dingyf" initials="818_ding_yafei" lastIdx="0" clrIdx="144"/>
  <p:cmAuthor id="146" name="FYZM 孤岛旭日" initials="F孤" lastIdx="0" clrIdx="145"/>
  <p:cmAuthor id="147" name="王乾峰" initials="王" lastIdx="0" clrIdx="146"/>
  <p:cmAuthor id="148" name="Ti, Sarah Bowen" initials="T" lastIdx="0" clrIdx="147"/>
  <p:cmAuthor id="149" name="Lin, Mantong" initials="L" lastIdx="0" clrIdx="148"/>
  <p:cmAuthor id="150" name="严婕" initials="严" lastIdx="0" clrIdx="149"/>
  <p:cmAuthor id="151" name="deng" initials="d" lastIdx="0" clrIdx="150"/>
  <p:cmAuthor id="152" name="哈哈" initials="哈" lastIdx="0" clrIdx="151"/>
  <p:cmAuthor id="153" name="胡博阅" initials="V.H" lastIdx="0" clrIdx="152"/>
  <p:cmAuthor id="154" name="volcano2001" initials="v" lastIdx="0" clrIdx="153"/>
  <p:cmAuthor id="155" name="石 伟" initials="石" lastIdx="0" clrIdx="154"/>
  <p:cmAuthor id="156" name="张桂瑞" initials="张" lastIdx="0" clrIdx="155"/>
  <p:cmAuthor id="157" name="HP 840G4" initials="H8" lastIdx="0" clrIdx="156"/>
  <p:cmAuthor id="158" name="Yuanyuan Liu" initials="l" lastIdx="0" clrIdx="157"/>
  <p:cmAuthor id="159" name="xyzt" initials="x" lastIdx="0" clrIdx="158"/>
  <p:cmAuthor id="160" name="何灵" initials="101_ling-he" lastIdx="0" clrIdx="159"/>
  <p:cmAuthor id="161" name="思璇_R7zyj6ZN" initials="authorId_263490447" lastIdx="0" clrIdx="160"/>
  <p:cmAuthor id="162" name="ghkuan" initials="g" lastIdx="0" clrIdx="161"/>
  <p:cmAuthor id="163" name="奔腾的河流" initials="authorId_124855058" lastIdx="0" clrIdx="162"/>
  <p:cmAuthor id="164" name="YY" initials="authorId_391516859" lastIdx="0" clrIdx="163"/>
  <p:cmAuthor id="165" name="AI文件助手" initials="authorId_13379997" lastIdx="0" clrIdx="164"/>
  <p:cmAuthor id="166" name=" " initials=" " lastIdx="0" clrIdx="165"/>
  <p:cmAuthor id="167" name="maryj" initials="m" lastIdx="0" clrIdx="166"/>
  <p:cmAuthor id="168" name="Microsoft Office 用户" initials="MO用" lastIdx="0" clrIdx="167"/>
  <p:cmAuthor id="169" name="wu jiang" initials="wj" lastIdx="0" clrIdx="168"/>
  <p:cmAuthor id="170" name="熊 根鑫" initials="熊" lastIdx="0" clrIdx="169"/>
  <p:cmAuthor id="171" name="yinke" initials="y" lastIdx="0" clrIdx="170"/>
  <p:cmAuthor id="172" name="洪 杨" initials="洪" lastIdx="0" clrIdx="171"/>
  <p:cmAuthor id="173" name="杨德贤" initials="yDx" lastIdx="0" clrIdx="172"/>
  <p:cmAuthor id="174" name="SJ" initials="S" lastIdx="0" clrIdx="173"/>
  <p:cmAuthor id="175" name="Haowen" initials="H" lastIdx="0" clrIdx="174"/>
  <p:cmAuthor id="176" name="JCui" initials="J" lastIdx="0" clrIdx="175"/>
  <p:cmAuthor id="177" name="SAPVET" initials="S" lastIdx="0" clrIdx="176"/>
  <p:cmAuthor id="178" name="CWL" initials="C" lastIdx="0" clrIdx="177"/>
  <p:cmAuthor id="179" name="chen seyllen" initials="cs" lastIdx="0" clrIdx="178"/>
  <p:cmAuthor id="180" name="hy" initials="hy" lastIdx="0" clrIdx="179"/>
  <p:cmAuthor id="181" name="供应链运营中心征集意见后修订" initials="供" lastIdx="0" clrIdx="180"/>
  <p:cmAuthor id="182" name="QuackBean" initials="Q" lastIdx="0" clrIdx="181"/>
  <p:cmAuthor id="183" name="Bin.Zhang" initials="B" lastIdx="0" clrIdx="182"/>
  <p:cmAuthor id="184" name="yangjinrong" initials="y" lastIdx="0" clrIdx="183"/>
  <p:cmAuthor id="185" name="雷 yadie" initials="雷" lastIdx="0" clrIdx="184"/>
  <p:cmAuthor id="186" name="于晓昆" initials="于" lastIdx="0" clrIdx="185"/>
  <p:cmAuthor id="187" name="WPS_1679281038" initials="W" lastIdx="0" clrIdx="186"/>
  <p:cmAuthor id="188" name="吴 卫淋" initials="吴" lastIdx="0" clrIdx="187"/>
  <p:cmAuthor id="189" name="ckr ckr" initials="cc" lastIdx="0" clrIdx="188"/>
  <p:cmAuthor id="190" name="fushuai" initials="f" lastIdx="0" clrIdx="189"/>
  <p:cmAuthor id="191" name="刘明鑫" initials="刘" lastIdx="0" clrIdx="190"/>
  <p:cmAuthor id="192" name="liqiang" initials="l" lastIdx="0" clrIdx="191"/>
  <p:cmAuthor id="193" name="电商科技" initials="电商科技" lastIdx="0" clrIdx="192"/>
  <p:cmAuthor id="194" name="思璇" initials="authorId_263490447" lastIdx="0" clrIdx="193"/>
  <p:cmAuthor id="195" name="937967854@qq.com" initials="9" lastIdx="0" clrIdx="194"/>
  <p:cmAuthor id="196" name="ZJK" initials="Z" lastIdx="0" clrIdx="195"/>
  <p:cmAuthor id="197" name="Microsoft" initials="M" lastIdx="0" clrIdx="196"/>
  <p:cmAuthor id="198" name="艾thinkpad" initials="艾" lastIdx="0" clrIdx="197"/>
  <p:cmAuthor id="199" name="常双龙" initials="常" lastIdx="0" clrIdx="198"/>
  <p:cmAuthor id="200" name="lee" initials="l" lastIdx="0" clrIdx="199"/>
  <p:cmAuthor id="201" name="东方_b3dea543bad08e97" initials="authorId_278826930" lastIdx="0" clrIdx="200"/>
  <p:cmAuthor id="202" name="wangchao" initials="w" lastIdx="0" clrIdx="201"/>
  <p:cmAuthor id="203" name="zhang" initials="z" lastIdx="0" clrIdx="202"/>
  <p:cmAuthor id="204" name="周立明" initials="JK" lastIdx="0" clrIdx="203"/>
  <p:cmAuthor id="205" name="未知用户27" initials="未知用户27" lastIdx="0" clrIdx="204"/>
  <p:cmAuthor id="206" name="未知用户28" initials="未知用户28" lastIdx="0" clrIdx="205"/>
  <p:cmAuthor id="207" name="XUWEI" initials="X" lastIdx="0" clrIdx="206"/>
  <p:cmAuthor id="208" name="仉 凯" initials="仉" lastIdx="0" clrIdx="207"/>
  <p:cmAuthor id="209" name="邢 术锋" initials="邢" lastIdx="0" clrIdx="208"/>
  <p:cmAuthor id="210" name="R480" initials="R" lastIdx="0" clrIdx="209"/>
  <p:cmAuthor id="211" name="fei Ren" initials="fR" lastIdx="0" clrIdx="210"/>
  <p:cmAuthor id="212" name="suaofengyang@126.com" initials="s" lastIdx="0" clrIdx="211"/>
  <p:cmAuthor id="213" name="Zhang, Diankun" initials="ZD" lastIdx="0" clrIdx="212"/>
  <p:cmAuthor id="214" name="hm" initials="h" lastIdx="0" clrIdx="213"/>
  <p:cmAuthor id="215" name="shenziqi" initials="s" lastIdx="0" clrIdx="214"/>
  <p:cmAuthor id="216" name="842232127@qq.com" initials="8" lastIdx="0" clrIdx="215"/>
  <p:cmAuthor id="217" name="chenghongxing" initials="chx" lastIdx="0" clrIdx="216"/>
  <p:cmAuthor id="218" name="cw" initials="c" lastIdx="0" clrIdx="217"/>
  <p:cmAuthor id="219" name="朝俊" initials="朝" lastIdx="0" clrIdx="218"/>
  <p:cmAuthor id="220" name="sherry lee" initials="s" lastIdx="0" clrIdx="219"/>
  <p:cmAuthor id="221" name="wtx" initials="wtx" lastIdx="0" clrIdx="220"/>
  <p:cmAuthor id="222" name="Luna" initials="L" lastIdx="0" clrIdx="221"/>
  <p:cmAuthor id="223" name="☞lvmeng☜" initials="☞" lastIdx="0" clrIdx="222"/>
  <p:cmAuthor id="224" name="y      y" initials="y" lastIdx="0" clrIdx="223"/>
  <p:cmAuthor id="225" name="Bo" initials="B" lastIdx="0" clrIdx="224"/>
  <p:cmAuthor id="226" name="彦岐" initials="彦" lastIdx="0" clrIdx="225"/>
  <p:cmAuthor id="227" name="NA YONGTAI" initials="NY" lastIdx="0" clrIdx="226"/>
  <p:cmAuthor id="228" name="LiuShiyuan1" initials="L" lastIdx="0" clrIdx="227"/>
  <p:cmAuthor id="229" name="卫华" initials="卫" lastIdx="0" clrIdx="228"/>
  <p:cmAuthor id="230" name="yanglin" initials="y" lastIdx="0" clrIdx="229"/>
  <p:cmAuthor id="231" name="Danube" initials="D" lastIdx="0" clrIdx="230"/>
  <p:cmAuthor id="232" name="李杏" initials="李" lastIdx="0" clrIdx="231"/>
  <p:cmAuthor id="233" name="亮 王" initials="亮" lastIdx="0" clrIdx="232"/>
  <p:cmAuthor id="234" name="Smile-zhong" initials="S" lastIdx="0" clrIdx="233"/>
  <p:cmAuthor id="235" name="824683100@qq.com" initials="8" lastIdx="0" clrIdx="234"/>
  <p:cmAuthor id="236" name="肖 金超" initials="肖" lastIdx="0" clrIdx="235"/>
  <p:cmAuthor id="237" name="罗建光" initials="罗建光" lastIdx="0" clrIdx="236"/>
  <p:cmAuthor id="238" name="Microsoft " initials="M" lastIdx="0" clrIdx="237"/>
  <p:cmAuthor id="239" name="zhangwenxin" initials="z" lastIdx="0" clrIdx="238"/>
  <p:cmAuthor id="240" name="quhep" initials="q" lastIdx="0" clrIdx="239"/>
  <p:cmAuthor id="241" name="FtpDown" initials="F" lastIdx="0" clrIdx="240"/>
  <p:cmAuthor id="242" name="Chelsan" initials="C" lastIdx="0" clrIdx="241"/>
  <p:cmAuthor id="243" name="Author" initials="A" lastIdx="0" clrIdx="242"/>
  <p:cmAuthor id="244" name="Zhan, Grace Haiting" initials="Z" lastIdx="0" clrIdx="243"/>
  <p:cmAuthor id="245" name="ysophie" initials="y" lastIdx="0" clrIdx="244"/>
  <p:cmAuthor id="246" name="Huang, Leo" initials="H" lastIdx="0" clrIdx="245"/>
  <p:cmAuthor id="247" name="fuzj" initials="f" lastIdx="0" clrIdx="246"/>
  <p:cmAuthor id="248" name="高飞" initials="高" lastIdx="0" clrIdx="247"/>
  <p:cmAuthor id="249" name="hedaxiaopeng@126.com" initials="h" lastIdx="0" clrIdx="248"/>
  <p:cmAuthor id="250" name="GuyDeng" initials="G" lastIdx="0" clrIdx="249"/>
  <p:cmAuthor id="251" name="张晓彤" initials="张" lastIdx="0" clrIdx="250"/>
  <p:cmAuthor id="252" name="邓军豪" initials="邓" lastIdx="0" clrIdx="251"/>
  <p:cmAuthor id="253" name="赵军瑞" initials="赵军瑞" lastIdx="0" clrIdx="252"/>
  <p:cmAuthor id="254" name="LBQ" initials="L" lastIdx="0" clrIdx="253"/>
  <p:cmAuthor id="255" name="mengq" initials="m" lastIdx="0" clrIdx="254"/>
  <p:cmAuthor id="256" name="ViolaLee" initials="V" lastIdx="0" clrIdx="255"/>
  <p:cmAuthor id="257" name="Xuliang NIU" initials="X" lastIdx="0" clrIdx="256"/>
  <p:cmAuthor id="258" name="wangshuangli" initials="w" lastIdx="0" clrIdx="257"/>
  <p:cmAuthor id="259" name="MP" initials="M" lastIdx="0" clrIdx="258"/>
  <p:cmAuthor id="260" name="XMY" initials="X" lastIdx="0" clrIdx="259"/>
  <p:cmAuthor id="261" name="李娜2" initials="李娜2" lastIdx="0" clrIdx="260"/>
  <p:cmAuthor id="262" name="唐承均" initials="xb21cn" lastIdx="0" clrIdx="261"/>
  <p:cmAuthor id="263" name="刘 铮" initials="刘" lastIdx="0" clrIdx="262"/>
  <p:cmAuthor id="264" name="SPIC" initials="S" lastIdx="0" clrIdx="263"/>
  <p:cmAuthor id="265" name="孙永霞" initials="孙" lastIdx="0" clrIdx="264"/>
  <p:cmAuthor id="266" name="liuchenyang" initials="l" lastIdx="0" clrIdx="265"/>
  <p:cmAuthor id="267" name="lihui" initials="l" lastIdx="0" clrIdx="266"/>
  <p:cmAuthor id="268" name="梅超宇" initials="梅" lastIdx="0" clrIdx="267"/>
  <p:cmAuthor id="269" name="高 芳" initials="高" lastIdx="0" clrIdx="268"/>
  <p:cmAuthor id="270" name="ygm20" initials="y" lastIdx="0" clrIdx="269"/>
  <p:cmAuthor id="271" name="xiaoqi" initials="x" lastIdx="0" clrIdx="270"/>
  <p:cmAuthor id="272" name="刘 庆" initials="刘" lastIdx="0" clrIdx="271"/>
  <p:cmAuthor id="273" name="lifengwei1@outlook.com" initials="l" lastIdx="0" clrIdx="272"/>
  <p:cmAuthor id="274" name="凤伟 李" initials="凤李" lastIdx="0" clrIdx="273"/>
  <p:cmAuthor id="275" name="沈霄雷" initials="沈" lastIdx="0" clrIdx="274"/>
  <p:cmAuthor id="276" name="仁芬" initials="仁芬" lastIdx="0" clrIdx="275"/>
  <p:cmAuthor id="277" name="Haiyang Wang" initials="H" lastIdx="0" clrIdx="276"/>
  <p:cmAuthor id="278" name="蒙蒙 白" initials="蒙蒙" lastIdx="0" clrIdx="277"/>
  <p:cmAuthor id="279" name="若愚 张" initials="若张" lastIdx="0" clrIdx="278"/>
  <p:cmAuthor id="280" name="柳旺" initials="柳" lastIdx="0" clrIdx="279"/>
  <p:cmAuthor id="281" name="lufan" initials="LF" lastIdx="0" clrIdx="280"/>
  <p:cmAuthor id="282" name="施普希（菜菜）" initials="施" lastIdx="0" clrIdx="281"/>
  <p:cmAuthor id="283" name="宋海锐" initials="宋" lastIdx="0" clrIdx="282"/>
  <p:cmAuthor id="284" name="曹 朝辉" initials="曹" lastIdx="0" clrIdx="283"/>
  <p:cmAuthor id="285" name="zhoulifang" initials="z" lastIdx="0" clrIdx="284"/>
  <p:cmAuthor id="286" name="binhui zhou" initials="bz" lastIdx="0" clrIdx="285"/>
  <p:cmAuthor id="287" name="杨素雯" initials="杨" lastIdx="0" clrIdx="286"/>
  <p:cmAuthor id="288" name="qiaobo liu" initials="ql" lastIdx="0" clrIdx="287"/>
  <p:cmAuthor id="289" name="lili" initials="l" lastIdx="0" clrIdx="288"/>
  <p:cmAuthor id="290" name="Xin Wang (IB)" initials="X" lastIdx="0" clrIdx="289"/>
  <p:cmAuthor id="291" name="Zz" initials="Z" lastIdx="0" clrIdx="290"/>
  <p:cmAuthor id="292" name="xiaolin" initials="x" lastIdx="0" clrIdx="291"/>
  <p:cmAuthor id="293" name="86186" initials="8" lastIdx="0" clrIdx="292"/>
  <p:cmAuthor id="294" name="张 明晖" initials="张" lastIdx="0" clrIdx="293"/>
  <p:cmAuthor id="295" name="xiaver xiaver" initials="xx" lastIdx="0" clrIdx="294"/>
  <p:cmAuthor id="296" name="DAP三部+王方明" initials="D" lastIdx="0" clrIdx="295"/>
  <p:cmAuthor id="297" name="12122" initials="1" lastIdx="0" clrIdx="296"/>
  <p:cmAuthor id="298" name="张天玉" initials="1" lastIdx="0" clrIdx="297"/>
  <p:cmAuthor id="299" name="maolipeng" initials="m" lastIdx="0" clrIdx="298"/>
  <p:cmAuthor id="300" name="刘玉石" initials="刘" lastIdx="0" clrIdx="299"/>
  <p:cmAuthor id="301" name="杨静" initials="A" lastIdx="0" clrIdx="300"/>
  <p:cmAuthor id="302" name="林妺" initials="林" lastIdx="0" clrIdx="301"/>
  <p:cmAuthor id="303" name="zhao" initials="z" lastIdx="0" clrIdx="302"/>
  <p:cmAuthor id="304" name="chenfy" initials="c" lastIdx="0" clrIdx="303"/>
  <p:cmAuthor id="305" name="陈桂枝" initials="陈" lastIdx="0" clrIdx="304"/>
  <p:cmAuthor id="306" name="王向羽" initials="王" lastIdx="0" clrIdx="305"/>
  <p:cmAuthor id="307" name="duanmeijia" initials="d" lastIdx="0" clrIdx="306"/>
  <p:cmAuthor id="308" name="马海燕" initials="马" lastIdx="0" clrIdx="307"/>
  <p:cmAuthor id="309" name="libin1204@163.com" initials="l" lastIdx="0" clrIdx="308"/>
  <p:cmAuthor id="310" name="58911" initials="5" lastIdx="0" clrIdx="309"/>
  <p:cmAuthor id="311" name="吴军" initials="吴" lastIdx="0" clrIdx="310"/>
  <p:cmAuthor id="312" name="yaowenkang" initials="y" lastIdx="0" clrIdx="311"/>
  <p:cmAuthor id="313" name="huangqingxu" initials="h" lastIdx="0" clrIdx="312"/>
  <p:cmAuthor id="314" name="张宏伟" initials="张" lastIdx="0" clrIdx="313"/>
  <p:cmAuthor id="315" name="未知用户36" initials="未" lastIdx="0" clrIdx="314"/>
  <p:cmAuthor id="316" name="Pei" initials="P" lastIdx="0" clrIdx="315"/>
  <p:cmAuthor id="317" name="徐光宇" initials="徐" lastIdx="0" clrIdx="316"/>
  <p:cmAuthor id="318" name="mac" initials="m" lastIdx="0" clrIdx="317"/>
  <p:cmAuthor id="319" name="Liu, Leo (MBSHR cs)" initials="L" lastIdx="0" clrIdx="318"/>
  <p:cmAuthor id="320" name="刘豹" initials="刘" lastIdx="0" clrIdx="319"/>
  <p:cmAuthor id="321" name="张艳芳" initials="张" lastIdx="0" clrIdx="320"/>
  <p:cmAuthor id="322" name="刘广艳" initials="刘" lastIdx="0" clrIdx="321"/>
  <p:cmAuthor id="323" name="邹积逊" initials="邹" lastIdx="0" clrIdx="322"/>
  <p:cmAuthor id="324" name="yangyanxia" initials="y" lastIdx="0" clrIdx="323"/>
  <p:cmAuthor id="325" name="刘春辉" initials="刘" lastIdx="0" clrIdx="324"/>
  <p:cmAuthor id="326" name="Youwen Sun" initials="Y" lastIdx="0" clrIdx="325"/>
  <p:cmAuthor id="327" name="杜娇龙" initials="杜" lastIdx="0" clrIdx="326"/>
  <p:cmAuthor id="328" name="张钦" initials="张" lastIdx="0" clrIdx="327"/>
  <p:cmAuthor id="329" name="涛娜" initials="涛" lastIdx="0" clrIdx="328"/>
  <p:cmAuthor id="330" name="未知用户80" initials="未" lastIdx="0" clrIdx="329"/>
  <p:cmAuthor id="331" name="李丽华" initials="李" lastIdx="0" clrIdx="330"/>
  <p:cmAuthor id="332" name="Microsoft 帐户" initials="M" lastIdx="0" clrIdx="331"/>
  <p:cmAuthor id="333" name="王志虎" initials="王" lastIdx="0" clrIdx="332"/>
  <p:cmAuthor id="334" name="魏永生" initials="魏" lastIdx="0" clrIdx="333"/>
  <p:cmAuthor id="335" name="Zhou, Judy" initials="Z" lastIdx="0" clrIdx="334"/>
  <p:cmAuthor id="336" name="王鹏凯" initials="王" lastIdx="0" clrIdx="335"/>
  <p:cmAuthor id="337" name="未知用户51" initials="未" lastIdx="0" clrIdx="336"/>
  <p:cmAuthor id="338" name="未知用户82" initials="未" lastIdx="0" clrIdx="337"/>
  <p:cmAuthor id="339" name="未知用户52" initials="未" lastIdx="0" clrIdx="338"/>
  <p:cmAuthor id="340" name="侯 林" initials="侯" lastIdx="0" clrIdx="339"/>
  <p:cmAuthor id="341" name="孙大威" initials="孙" lastIdx="0" clrIdx="340"/>
  <p:cmAuthor id="342" name="未知用户83" initials="未" lastIdx="0" clrIdx="341"/>
  <p:cmAuthor id="343" name="李明" initials="李" lastIdx="0" clrIdx="342"/>
  <p:cmAuthor id="344" name="未知的使用者59" initials="未" lastIdx="0" clrIdx="343"/>
  <p:cmAuthor id="345" name="徐仕超" initials="徐" lastIdx="0" clrIdx="344"/>
  <p:cmAuthor id="346" name="未知用户84" initials="未" lastIdx="0" clrIdx="345"/>
  <p:cmAuthor id="347" name="Lzy" initials="L" lastIdx="0" clrIdx="346"/>
  <p:cmAuthor id="348" name="未知用户3" initials="未" lastIdx="0" clrIdx="347"/>
  <p:cmAuthor id="349" name="未知用户62" initials="未" lastIdx="0" clrIdx="348"/>
  <p:cmAuthor id="350" name="未知用户85" initials="未" lastIdx="0" clrIdx="349"/>
  <p:cmAuthor id="351" name="未知用户63" initials="未" lastIdx="0" clrIdx="350"/>
  <p:cmAuthor id="352" name="未知的使用者61" initials="未" lastIdx="0" clrIdx="351"/>
  <p:cmAuthor id="353" name="未知用户86" initials="未" lastIdx="0" clrIdx="352"/>
  <p:cmAuthor id="354" name="未知的使用者58" initials="未" lastIdx="0" clrIdx="353"/>
  <p:cmAuthor id="355" name="未知用户87" initials="未" lastIdx="0" clrIdx="354"/>
  <p:cmAuthor id="356" name="未知用户88" initials="未" lastIdx="0" clrIdx="355"/>
  <p:cmAuthor id="357" name="Jerry DU" initials="J" lastIdx="0" clrIdx="356"/>
  <p:cmAuthor id="358" name="snplje" initials="s" lastIdx="0" clrIdx="357"/>
  <p:cmAuthor id="359" name="宋少霞" initials="宋" lastIdx="0" clrIdx="358"/>
  <p:cmAuthor id="360" name="未知用户89" initials="未" lastIdx="0" clrIdx="359"/>
  <p:cmAuthor id="361" name="未知的使用者111" initials="未" lastIdx="0" clrIdx="360"/>
  <p:cmAuthor id="362" name="未知用户90" initials="未" lastIdx="0" clrIdx="361"/>
  <p:cmAuthor id="363" name="张惠" initials="张" lastIdx="0" clrIdx="362"/>
  <p:cmAuthor id="364" name="未知用户91" initials="未" lastIdx="0" clrIdx="363"/>
  <p:cmAuthor id="365" name="未知的使用者122" initials="未" lastIdx="0" clrIdx="364"/>
  <p:cmAuthor id="366" name="未知用户92" initials="未" lastIdx="0" clrIdx="365"/>
  <p:cmAuthor id="367" name="panhong" initials="p" lastIdx="0" clrIdx="366"/>
  <p:cmAuthor id="368" name="未知用户93" initials="未" lastIdx="0" clrIdx="367"/>
  <p:cmAuthor id="369" name="未知的使用者118" initials="未" lastIdx="0" clrIdx="368"/>
  <p:cmAuthor id="370" name="未知用户94" initials="未" lastIdx="0" clrIdx="369"/>
  <p:cmAuthor id="371" name="未知用户57" initials="未" lastIdx="0" clrIdx="370"/>
  <p:cmAuthor id="372" name="未知用户95" initials="未" lastIdx="0" clrIdx="371"/>
  <p:cmAuthor id="373" name="大庆" initials="大" lastIdx="0" clrIdx="372"/>
  <p:cmAuthor id="374" name="未知用户59" initials="未" lastIdx="0" clrIdx="373"/>
  <p:cmAuthor id="375" name="未知用户96" initials="未" lastIdx="0" clrIdx="374"/>
  <p:cmAuthor id="376" name="未知的使用者74" initials="未" lastIdx="0" clrIdx="375"/>
  <p:cmAuthor id="377" name="未知用户97" initials="未" lastIdx="0" clrIdx="376"/>
  <p:cmAuthor id="378" name="未知的使用者70" initials="未" lastIdx="0" clrIdx="377"/>
  <p:cmAuthor id="379" name="未知用户98" initials="未" lastIdx="0" clrIdx="378"/>
  <p:cmAuthor id="380" name="未知的使用者67" initials="未" lastIdx="0" clrIdx="379"/>
  <p:cmAuthor id="381" name="蝡媆_Izain6bM" initials="authorId_248152390" lastIdx="0" clrIdx="380"/>
  <p:cmAuthor id="382" name="未知用户99" initials="未" lastIdx="0" clrIdx="381"/>
  <p:cmAuthor id="383" name="yg001" initials="y" lastIdx="0" clrIdx="382"/>
  <p:cmAuthor id="384" name="001" initials="0" lastIdx="0" clrIdx="383"/>
  <p:cmAuthor id="385" name="陈 姣" initials="陈" lastIdx="0" clrIdx="384"/>
  <p:cmAuthor id="386" name="未知用户100" initials="未" lastIdx="0" clrIdx="385"/>
  <p:cmAuthor id="387" name="alen.ao" initials="a" lastIdx="0" clrIdx="386"/>
  <p:cmAuthor id="388" name="74687" initials="7" lastIdx="0" clrIdx="387"/>
  <p:cmAuthor id="389" name="2212858804@qq.com" initials="" lastIdx="0" clrIdx="388"/>
  <p:cmAuthor id="390" name="未知用户101" initials="未" lastIdx="0" clrIdx="389"/>
  <p:cmAuthor id="391" name="未知的使用者52" initials="未" lastIdx="0" clrIdx="390"/>
  <p:cmAuthor id="392" name="未知的使用者72" initials="未" lastIdx="0" clrIdx="391"/>
  <p:cmAuthor id="393" name="未知的使用者71" initials="未" lastIdx="0" clrIdx="392"/>
  <p:cmAuthor id="394" name="不明使用者20" initials="不" lastIdx="0" clrIdx="393"/>
  <p:cmAuthor id="395" name="不明使用者21" initials="不" lastIdx="0" clrIdx="394"/>
  <p:cmAuthor id="396" name="段振华" initials="段" lastIdx="0" clrIdx="395"/>
  <p:cmAuthor id="397" name="不明使用者19" initials="不" lastIdx="0" clrIdx="396"/>
  <p:cmAuthor id="398" name="lou cynthia" initials="l" lastIdx="0" clrIdx="397"/>
  <p:cmAuthor id="399" name="huang" initials="h" lastIdx="0" clrIdx="398"/>
  <p:cmAuthor id="400" name="zhouchao" initials="z" lastIdx="0" clrIdx="399"/>
  <p:cmAuthor id="401" name="马红" initials="马" lastIdx="0" clrIdx="400"/>
  <p:cmAuthor id="402" name="未知用户74" initials="未" lastIdx="0" clrIdx="401"/>
  <p:cmAuthor id="403" name="未知用户75" initials="未" lastIdx="0" clrIdx="402"/>
  <p:cmAuthor id="404" name="未知用户76" initials="未" lastIdx="0" clrIdx="403"/>
  <p:cmAuthor id="405" name="未知用户77" initials="未" lastIdx="0" clrIdx="404"/>
  <p:cmAuthor id="406" name="未知用户78" initials="未" lastIdx="0" clrIdx="405"/>
  <p:cmAuthor id="407" name="曾蓓/贝贝" initials="曾" lastIdx="0" clrIdx="406"/>
  <p:cmAuthor id="408" name="未知用户79" initials="未" lastIdx="0" clrIdx="407"/>
  <p:cmAuthor id="409" name="未知用户81" initials="未" lastIdx="0" clrIdx="408"/>
  <p:cmAuthor id="410" name="未知的使用者95" initials="未" lastIdx="0" clrIdx="409"/>
  <p:cmAuthor id="411" name="未知的使用者92" initials="未" lastIdx="0" clrIdx="410"/>
  <p:cmAuthor id="412" name="未知的使用者93" initials="未" lastIdx="0" clrIdx="411"/>
  <p:cmAuthor id="413" name="未知的使用者94" initials="未" lastIdx="0" clrIdx="412"/>
  <p:cmAuthor id="414" name="Christina" initials="C" lastIdx="0" clrIdx="413"/>
  <p:cmAuthor id="415" name="jet" initials="j" lastIdx="0" clrIdx="414"/>
  <p:cmAuthor id="416" name="未知用户61" initials="未" lastIdx="0" clrIdx="415"/>
  <p:cmAuthor id="417" name="未知用户60" initials="未" lastIdx="0" clrIdx="416"/>
  <p:cmAuthor id="418" name="Unknown User24" initials="U" lastIdx="0" clrIdx="417"/>
  <p:cmAuthor id="419" name="Unknown User25" initials="U" lastIdx="0" clrIdx="418"/>
  <p:cmAuthor id="420" name="Unknown User26" initials="U" lastIdx="0" clrIdx="419"/>
  <p:cmAuthor id="421" name="Unknown User27" initials="U" lastIdx="0" clrIdx="420"/>
  <p:cmAuthor id="422" name="Unknown User28" initials="U" lastIdx="0" clrIdx="421"/>
  <p:cmAuthor id="423" name="Unknown User11" initials="U" lastIdx="0" clrIdx="422"/>
  <p:cmAuthor id="424" name="Unknown User22" initials="U" lastIdx="0" clrIdx="423"/>
  <p:cmAuthor id="425" name="Unknown User23" initials="U" lastIdx="0" clrIdx="424"/>
  <p:cmAuthor id="426" name="未知的使用者112" initials="未" lastIdx="0" clrIdx="425"/>
  <p:cmAuthor id="427" name="刘超颖" initials="刘" lastIdx="0" clrIdx="426"/>
  <p:cmAuthor id="428" name="未知的使用者107" initials="未" lastIdx="0" clrIdx="427"/>
  <p:cmAuthor id="429" name="未知的使用者108" initials="未" lastIdx="0" clrIdx="428"/>
  <p:cmAuthor id="430" name="十月十" initials="十" lastIdx="0" clrIdx="429"/>
  <p:cmAuthor id="431" name="未知的使用者98" initials="未" lastIdx="0" clrIdx="430"/>
  <p:cmAuthor id="432" name="未知的使用者145" initials="未" lastIdx="0" clrIdx="431"/>
  <p:cmAuthor id="433" name="未知的使用者146" initials="未" lastIdx="0" clrIdx="432"/>
  <p:cmAuthor id="434" name="未知的使用者147" initials="未" lastIdx="0" clrIdx="433"/>
  <p:cmAuthor id="435" name="未知的使用者144" initials="未" lastIdx="0" clrIdx="434"/>
  <p:cmAuthor id="436" name="未知的使用者133" initials="未" lastIdx="0" clrIdx="435"/>
  <p:cmAuthor id="437" name="未知的使用者134" initials="未" lastIdx="0" clrIdx="436"/>
  <p:cmAuthor id="438" name="李刚" initials="李" lastIdx="0" clrIdx="437"/>
  <p:cmAuthor id="439" name="未知的使用者136" initials="未" lastIdx="0" clrIdx="438"/>
  <p:cmAuthor id="440" name="未知的使用者137" initials="未" lastIdx="0" clrIdx="439"/>
  <p:cmAuthor id="441" name="." initials="." lastIdx="0" clrIdx="440"/>
  <p:cmAuthor id="442" name="未知的使用者138" initials="未" lastIdx="0" clrIdx="441"/>
  <p:cmAuthor id="443" name="未知的使用者139" initials="未" lastIdx="0" clrIdx="442"/>
  <p:cmAuthor id="444" name="未知的使用者140" initials="未" lastIdx="0" clrIdx="443"/>
  <p:cmAuthor id="445" name="未知的使用者197" initials="未" lastIdx="0" clrIdx="444"/>
  <p:cmAuthor id="446" name="未知的使用者162" initials="未" lastIdx="0" clrIdx="445"/>
  <p:cmAuthor id="447" name="未知的使用者163" initials="未" lastIdx="0" clrIdx="446"/>
  <p:cmAuthor id="448" name="未知的使用者170" initials="未" lastIdx="0" clrIdx="447"/>
  <p:cmAuthor id="449" name="未知的使用者165" initials="未" lastIdx="0" clrIdx="448"/>
  <p:cmAuthor id="450" name="未知的使用者158" initials="未" lastIdx="0" clrIdx="449"/>
  <p:cmAuthor id="451" name="未知的使用者148" initials="未" lastIdx="0" clrIdx="450"/>
  <p:cmAuthor id="452" name="未知的使用者149" initials="未" lastIdx="0" clrIdx="451"/>
  <p:cmAuthor id="453" name="未知的使用者150" initials="未" lastIdx="0" clrIdx="452"/>
  <p:cmAuthor id="454" name="未知的使用者166" initials="未" lastIdx="0" clrIdx="453"/>
  <p:cmAuthor id="455" name="未知的使用者167" initials="未" lastIdx="0" clrIdx="454"/>
  <p:cmAuthor id="456" name="未知的使用者159" initials="未" lastIdx="0" clrIdx="455"/>
  <p:cmAuthor id="457" name="未知的使用者160" initials="未" lastIdx="0" clrIdx="456"/>
  <p:cmAuthor id="458" name="未知的使用者168" initials="未" lastIdx="0" clrIdx="457"/>
  <p:cmAuthor id="459" name="未知的使用者169" initials="未" lastIdx="0" clrIdx="458"/>
  <p:cmAuthor id="460" name="未知的使用者117" initials="未" lastIdx="0" clrIdx="459"/>
  <p:cmAuthor id="461" name="未知的使用者115" initials="未" lastIdx="0" clrIdx="460"/>
  <p:cmAuthor id="462" name="未知的使用者119" initials="未" lastIdx="0" clrIdx="461"/>
  <p:cmAuthor id="463" name="clinchen" initials="c" lastIdx="0" clrIdx="462"/>
  <p:cmAuthor id="464" name="资本运营-柒萍" initials="资" lastIdx="0" clrIdx="463"/>
  <p:cmAuthor id="465" name="未知用户7" initials="未" lastIdx="0" clrIdx="464"/>
  <p:cmAuthor id="466" name="未知的使用者198" initials="未" lastIdx="0" clrIdx="465"/>
  <p:cmAuthor id="467" name="未知的使用者205" initials="未" lastIdx="0" clrIdx="466"/>
  <p:cmAuthor id="468" name="未知的使用者200" initials="未" lastIdx="0" clrIdx="467"/>
  <p:cmAuthor id="469" name="未知的使用者181" initials="未" lastIdx="0" clrIdx="468"/>
  <p:cmAuthor id="470" name="未知的使用者194" initials="未" lastIdx="0" clrIdx="469"/>
  <p:cmAuthor id="471" name="Wangsisheng" initials="W" lastIdx="0" clrIdx="470"/>
  <p:cmAuthor id="472" name="未知的使用者182" initials="未" lastIdx="0" clrIdx="471"/>
  <p:cmAuthor id="473" name="未知的使用者183" initials="未" lastIdx="0" clrIdx="472"/>
  <p:cmAuthor id="474" name="未知的使用者184" initials="未" lastIdx="0" clrIdx="473"/>
  <p:cmAuthor id="475" name="未知的使用者185" initials="未" lastIdx="0" clrIdx="474"/>
  <p:cmAuthor id="476" name="未知的使用者186" initials="未" lastIdx="0" clrIdx="475"/>
  <p:cmAuthor id="477" name="未知的使用者187" initials="未" lastIdx="0" clrIdx="476"/>
  <p:cmAuthor id="478" name="未知的使用者201" initials="未" lastIdx="0" clrIdx="477"/>
  <p:cmAuthor id="479" name="未知的使用者202" initials="未" lastIdx="0" clrIdx="478"/>
  <p:cmAuthor id="480" name="未知的使用者171" initials="未" lastIdx="0" clrIdx="479"/>
  <p:cmAuthor id="481" name="未知的使用者195" initials="未" lastIdx="0" clrIdx="480"/>
  <p:cmAuthor id="482" name="未知的使用者173" initials="未" lastIdx="0" clrIdx="481"/>
  <p:cmAuthor id="483" name="未知的使用者196" initials="未" lastIdx="0" clrIdx="482"/>
  <p:cmAuthor id="484" name="未知的使用者175" initials="未" lastIdx="0" clrIdx="483"/>
  <p:cmAuthor id="485" name="未知的使用者203" initials="未" lastIdx="0" clrIdx="484"/>
  <p:cmAuthor id="486" name="未知的使用者204" initials="未" lastIdx="0" clrIdx="485"/>
  <p:cmAuthor id="487" name="未知的使用者41" initials="未" lastIdx="0" clrIdx="486"/>
  <p:cmAuthor id="488" name="未知的使用者42" initials="未" lastIdx="0" clrIdx="487"/>
  <p:cmAuthor id="489" name="Evonlin" initials="E" lastIdx="0" clrIdx="488"/>
  <p:cmAuthor id="490" name="未知的使用者39" initials="未" lastIdx="0" clrIdx="489"/>
  <p:cmAuthor id="491" name="未知的使用者38" initials="未" lastIdx="0" clrIdx="490"/>
  <p:cmAuthor id="492" name="未知用户37" initials="未" lastIdx="0" clrIdx="491"/>
  <p:cmAuthor id="493" name="未知用户38" initials="未" lastIdx="0" clrIdx="492"/>
  <p:cmAuthor id="494" name="未知用户39" initials="未" lastIdx="0" clrIdx="493"/>
  <p:cmAuthor id="495" name="Admin" initials="A" lastIdx="0" clrIdx="494"/>
  <p:cmAuthor id="496" name="未知的使用者64" initials="未" lastIdx="0" clrIdx="495"/>
  <p:cmAuthor id="497" name="未知的使用者65" initials="未" lastIdx="0" clrIdx="496"/>
  <p:cmAuthor id="498" name="未知的使用者66" initials="未" lastIdx="0" clrIdx="497"/>
  <p:cmAuthor id="499" name="未知的使用者57" initials="未" lastIdx="0" clrIdx="498"/>
  <p:cmAuthor id="500" name="未知用户35" initials="未" lastIdx="0" clrIdx="499"/>
  <p:cmAuthor id="501" name="未知用户26" initials="未" lastIdx="0" clrIdx="500"/>
  <p:cmAuthor id="502" name="未知用户23" initials="未" lastIdx="0" clrIdx="501"/>
  <p:cmAuthor id="503" name="未知用户29" initials="未" lastIdx="0" clrIdx="502"/>
  <p:cmAuthor id="504" name="未知用户30" initials="未" lastIdx="0" clrIdx="503"/>
  <p:cmAuthor id="505" name="未知用户31" initials="未" lastIdx="0" clrIdx="504"/>
  <p:cmAuthor id="506" name="未知用户32" initials="未" lastIdx="0" clrIdx="505"/>
  <p:cmAuthor id="507" name="未知用户33" initials="未" lastIdx="0" clrIdx="506"/>
  <p:cmAuthor id="508" name="未知用户34" initials="未" lastIdx="0" clrIdx="507"/>
  <p:cmAuthor id="509" name="huang gerrard" initials="h" lastIdx="0" clrIdx="508"/>
  <p:cmAuthor id="510" name="xuanyuanxuanyi dad" initials="xd" lastIdx="0" clrIdx="509"/>
  <p:cmAuthor id="511" name="kingdee" initials="k" lastIdx="0" clrIdx="510"/>
  <p:cmAuthor id="512" name="杨强" initials="杨" lastIdx="0" clrIdx="511"/>
  <p:cmAuthor id="513" name="檀晟 陈" initials="檀晟" lastIdx="0" clrIdx="512"/>
  <p:cmAuthor id="514" name="周丽" initials="周" lastIdx="0" clrIdx="513"/>
  <p:cmAuthor id="515" name="chenminru" initials="c" lastIdx="0" clrIdx="514"/>
  <p:cmAuthor id="516" name="liuyu6" initials="l" lastIdx="0" clrIdx="515"/>
  <p:cmAuthor id="517" name="Bin Wang" initials="BW" lastIdx="0" clrIdx="516"/>
  <p:cmAuthor id="518" name="Wang, Bin" initials="WB" lastIdx="0" clrIdx="517"/>
  <p:cmAuthor id="519" name="Jiang, Zhibo" initials="JZ" lastIdx="0" clrIdx="518"/>
  <p:cmAuthor id="520" name="HEHE" initials="HH" lastIdx="0" clrIdx="519"/>
  <p:cmAuthor id="521" name="aaa" initials="a" lastIdx="0" clrIdx="520"/>
  <p:cmAuthor id="522" name="qm" initials="q" lastIdx="0" clrIdx="521"/>
  <p:cmAuthor id="523" name="ZYSR-XY" initials="Z" lastIdx="0" clrIdx="522"/>
  <p:cmAuthor id="524" name="sjy" initials="s" lastIdx="0" clrIdx="523"/>
  <p:cmAuthor id="525" name="MLOONG" initials="M" lastIdx="0" clrIdx="524"/>
  <p:cmAuthor id="526" name="昀魕" initials="昀" lastIdx="0" clrIdx="525"/>
  <p:cmAuthor id="527" name="李志参" initials="李" lastIdx="0" clrIdx="526"/>
  <p:cmAuthor id="528" name="shi" initials="s" lastIdx="0" clrIdx="527"/>
  <p:cmAuthor id="529" name="yezi" initials="y" lastIdx="0" clrIdx="528"/>
  <p:cmAuthor id="530" name="gongdaoqin" initials="g" lastIdx="0" clrIdx="529"/>
  <p:cmAuthor id="531" name="王娅南" initials="W用" lastIdx="0" clrIdx="530"/>
  <p:cmAuthor id="532" name="H H" initials="HH" lastIdx="0" clrIdx="531"/>
  <p:cmAuthor id="533" name="qihua-DCMS" initials="q" lastIdx="0" clrIdx="532"/>
  <p:cmAuthor id="534" name="曾红" initials="曾" lastIdx="0" clrIdx="533"/>
  <p:cmAuthor id="535" name="未知用户16" initials="未" lastIdx="0" clrIdx="534"/>
  <p:cmAuthor id="536" name="未知用户17" initials="未" lastIdx="0" clrIdx="535"/>
  <p:cmAuthor id="537" name="mm" initials="m" lastIdx="0" clrIdx="536"/>
  <p:cmAuthor id="538" name="liupeng" initials="l" lastIdx="0" clrIdx="537"/>
  <p:cmAuthor id="539" name="周宏達JerryChou" initials="周" lastIdx="0" clrIdx="538"/>
  <p:cmAuthor id="540" name="luxu" initials="l" lastIdx="0" clrIdx="539"/>
  <p:cmAuthor id="541" name="hl sun" initials="h" lastIdx="0" clrIdx="540"/>
  <p:cmAuthor id="542" name="未知的使用者50" initials="未" lastIdx="0" clrIdx="541"/>
  <p:cmAuthor id="543" name="未知的使用者48" initials="未" lastIdx="0" clrIdx="542"/>
  <p:cmAuthor id="544" name="未知的使用者49" initials="未" lastIdx="0" clrIdx="543"/>
  <p:cmAuthor id="545" name="未知用户22" initials="未" lastIdx="0" clrIdx="544"/>
  <p:cmAuthor id="546" name="未知用户24" initials="未" lastIdx="0" clrIdx="545"/>
  <p:cmAuthor id="547" name="Mary Feil-Jacobs" initials="M" lastIdx="0" clrIdx="546"/>
  <p:cmAuthor id="548" name="朱晓瑜" initials="朱" lastIdx="0" clrIdx="547"/>
  <p:cmAuthor id="549" name="Saku Uchikawa" initials="S" lastIdx="0" clrIdx="548"/>
  <p:cmAuthor id="550" name="djj" initials="d" lastIdx="0" clrIdx="549"/>
  <p:cmAuthor id="551" name="張秀娟" initials="張" lastIdx="0" clrIdx="550"/>
  <p:cmAuthor id="552" name="lianghb" initials="l" lastIdx="0" clrIdx="551"/>
  <p:cmAuthor id="553" name="Shawna Strickland" initials="S" lastIdx="0" clrIdx="552"/>
  <p:cmAuthor id="554" name="linyd" initials="l" lastIdx="0" clrIdx="553"/>
  <p:cmAuthor id="555" name="Ashley Eberenz" initials="A" lastIdx="0" clrIdx="554"/>
  <p:cmAuthor id="556" name="muzi wei" initials="m" lastIdx="0" clrIdx="555"/>
  <p:cmAuthor id="557" name="未知用户56" initials="未" lastIdx="0" clrIdx="556"/>
  <p:cmAuthor id="558" name="未知用户55" initials="未" lastIdx="0" clrIdx="557"/>
  <p:cmAuthor id="559" name="LeeElva" initials="L" lastIdx="0" clrIdx="558"/>
  <p:cmAuthor id="560" name="唐可欣" initials="唐" lastIdx="0" clrIdx="559"/>
  <p:cmAuthor id="561" name="未知的使用者36" initials="未" lastIdx="0" clrIdx="560"/>
  <p:cmAuthor id="562" name="未知的使用者35" initials="未" lastIdx="0" clrIdx="561"/>
  <p:cmAuthor id="563" name="未知的使用者33" initials="未" lastIdx="0" clrIdx="562"/>
  <p:cmAuthor id="564" name="未知的使用者34" initials="未" lastIdx="0" clrIdx="563"/>
  <p:cmAuthor id="565" name="未知用户25" initials="未" lastIdx="0" clrIdx="564"/>
  <p:cmAuthor id="566" name="未知用户12" initials="未" lastIdx="0" clrIdx="565"/>
  <p:cmAuthor id="567" name="未知的使用者37" initials="未" lastIdx="0" clrIdx="566"/>
  <p:cmAuthor id="568" name="Harry xu" initials="H" lastIdx="0" clrIdx="567"/>
  <p:cmAuthor id="569" name="未知的使用者60" initials="未" lastIdx="0" clrIdx="568"/>
  <p:cmAuthor id="570" name="未知的使用者54" initials="未" lastIdx="0" clrIdx="569"/>
  <p:cmAuthor id="571" name="未知用户47" initials="未" lastIdx="0" clrIdx="570"/>
  <p:cmAuthor id="572" name="未知用户53" initials="未" lastIdx="0" clrIdx="571"/>
  <p:cmAuthor id="573" name="未知用户48" initials="未" lastIdx="0" clrIdx="572"/>
  <p:cmAuthor id="574" name="未知用户49" initials="未" lastIdx="0" clrIdx="573"/>
  <p:cmAuthor id="575" name="未知的使用者56" initials="未" lastIdx="0" clrIdx="574"/>
  <p:cmAuthor id="576" name="未知的使用者62" initials="未" lastIdx="0" clrIdx="575"/>
  <p:cmAuthor id="577" name="未知用户50" initials="未" lastIdx="0" clrIdx="576"/>
  <p:cmAuthor id="578" name="未知的使用者120" initials="未" lastIdx="0" clrIdx="577"/>
  <p:cmAuthor id="579" name="未知的使用者109" initials="未" lastIdx="0" clrIdx="578"/>
  <p:cmAuthor id="580" name="未知的使用者110" initials="未" lastIdx="0" clrIdx="579"/>
  <p:cmAuthor id="581" name="未知的使用者121" initials="未" lastIdx="0" clrIdx="580"/>
  <p:cmAuthor id="582" name="thomas" initials="t" lastIdx="0" clrIdx="581"/>
  <p:cmAuthor id="583" name="未知的使用者113" initials="未" lastIdx="0" clrIdx="582"/>
  <p:cmAuthor id="584" name="未知的使用者123" initials="未" lastIdx="0" clrIdx="583"/>
  <p:cmAuthor id="585" name="未知的使用者124" initials="未" lastIdx="0" clrIdx="584"/>
  <p:cmAuthor id="586" name="未知的使用者125" initials="未" lastIdx="0" clrIdx="585"/>
  <p:cmAuthor id="587" name="未知的使用者126" initials="未" lastIdx="0" clrIdx="586"/>
  <p:cmAuthor id="588" name="未知用户58" initials="未" lastIdx="0" clrIdx="587"/>
  <p:cmAuthor id="589" name="yuexuejun" initials="y" lastIdx="0" clrIdx="588"/>
  <p:cmAuthor id="590" name="未知的使用者76" initials="未" lastIdx="0" clrIdx="589"/>
  <p:cmAuthor id="591" name="未知的使用者73" initials="未" lastIdx="0" clrIdx="590"/>
  <p:cmAuthor id="592" name="未知的使用者68" initials="未" lastIdx="0" clrIdx="591"/>
  <p:cmAuthor id="593" name="曹尚" initials="cs" lastIdx="0" clrIdx="592"/>
  <p:cmAuthor id="594" name="未知的使用者69" initials="未" lastIdx="0" clrIdx="593"/>
  <p:cmAuthor id="595" name="未知的使用者43" initials="未" lastIdx="0" clrIdx="594"/>
  <p:cmAuthor id="596" name="未知的使用者40" initials="未" lastIdx="0" clrIdx="595"/>
  <p:cmAuthor id="597" name="未知的使用者55" initials="未" lastIdx="0" clrIdx="596"/>
  <p:cmAuthor id="598" name="不明使用者18" initials="不" lastIdx="0" clrIdx="597"/>
  <p:cmAuthor id="599" name="未知用户2" initials="未" lastIdx="0" clrIdx="598"/>
  <p:cmAuthor id="600" name="未知的使用者135" initials="未" lastIdx="0" clrIdx="599"/>
  <p:cmAuthor id="601" name="土豆一箩筐" initials="土" lastIdx="0" clrIdx="600"/>
  <p:cmAuthor id="602" name="赵媛媛" initials="赵" lastIdx="0" clrIdx="601"/>
  <p:cmAuthor id="603" name="yx" initials="yx" lastIdx="0" clrIdx="602"/>
  <p:cmAuthor id="604" name="dy" initials="d" lastIdx="0" clrIdx="603"/>
  <p:cmAuthor id="605" name="未知用户66" initials="未知用户66" lastIdx="0" clrIdx="604"/>
  <p:cmAuthor id="606" name="未知用户67" initials="未知用户67" lastIdx="0" clrIdx="605"/>
  <p:cmAuthor id="607" name="未知用户1" initials="未知用户1" lastIdx="0" clrIdx="606"/>
  <p:cmAuthor id="608" name="未知用户68" initials="未知用户68" lastIdx="0" clrIdx="607"/>
  <p:cmAuthor id="609" name="未知用户69" initials="未知用户69" lastIdx="0" clrIdx="608"/>
  <p:cmAuthor id="610" name="未知用户70" initials="未知用户70" lastIdx="0" clrIdx="609"/>
  <p:cmAuthor id="611" name="未知用户71" initials="未知用户71" lastIdx="0" clrIdx="610"/>
  <p:cmAuthor id="612" name="未知用户72" initials="未知用户72" lastIdx="0" clrIdx="611"/>
  <p:cmAuthor id="613" name="安 宝来" initials="安" lastIdx="0" clrIdx="612"/>
  <p:cmAuthor id="614" name="未知用户73" initials="未知用户73" lastIdx="0" clrIdx="613"/>
  <p:cmAuthor id="615" name="gt" initials="g" lastIdx="0" clrIdx="614"/>
  <p:cmAuthor id="616" name="未知用户15" initials="未知用户15" lastIdx="0" clrIdx="615"/>
  <p:cmAuthor id="617" name="person" initials="p" lastIdx="0" clrIdx="616"/>
  <p:cmAuthor id="618" name="xiaoxin" initials="x" lastIdx="0" clrIdx="617"/>
  <p:cmAuthor id="619" name="feng xingbo" initials="f" lastIdx="0" clrIdx="618"/>
  <p:cmAuthor id="620" name="lww" initials="L" lastIdx="0" clrIdx="619"/>
  <p:cmAuthor id="621" name="Regression" initials="R" lastIdx="0" clrIdx="620"/>
  <p:cmAuthor id="622" name="yangjiao@rapidesign.cn" initials="y" lastIdx="0" clrIdx="621"/>
  <p:cmAuthor id="623" name="Chun Chung YEH" initials="C" lastIdx="0" clrIdx="622"/>
  <p:cmAuthor id="624" name="Vicky" initials="V" lastIdx="0" clrIdx="623"/>
  <p:cmAuthor id="625" name="刘云轩" initials="刘" lastIdx="0" clrIdx="624"/>
  <p:cmAuthor id="626" name="sharon" initials="s" lastIdx="0" clrIdx="625"/>
  <p:cmAuthor id="627" name="未知的使用者81" initials="未" lastIdx="0" clrIdx="626"/>
  <p:cmAuthor id="628" name="仝德志" initials="仝" lastIdx="0" clrIdx="627"/>
  <p:cmAuthor id="629" name="黎黎 王" initials="黎王" lastIdx="0" clrIdx="628"/>
  <p:cmAuthor id="630" name="谢学斌" initials="谢" lastIdx="0" clrIdx="629"/>
  <p:cmAuthor id="631" name="xiping wang" initials="xw" lastIdx="0" clrIdx="630"/>
  <p:cmAuthor id="632" name="未知用户111" initials="未" lastIdx="0" clrIdx="631"/>
  <p:cmAuthor id="633" name="alpha" initials="a" lastIdx="0" clrIdx="632"/>
  <p:cmAuthor id="634" name="未知的使用者75" initials="未" lastIdx="0" clrIdx="633"/>
  <p:cmAuthor id="635" name="未知的使用者77" initials="未" lastIdx="0" clrIdx="634"/>
  <p:cmAuthor id="636" name="未知的使用者78" initials="未" lastIdx="0" clrIdx="635"/>
  <p:cmAuthor id="637" name="未知的使用者79" initials="未" lastIdx="0" clrIdx="636"/>
  <p:cmAuthor id="638" name="未知的使用者80" initials="未" lastIdx="0" clrIdx="637"/>
  <p:cmAuthor id="639" name="未知的使用者82" initials="未" lastIdx="0" clrIdx="638"/>
  <p:cmAuthor id="640" name="未知的使用者83" initials="未" lastIdx="0" clrIdx="639"/>
  <p:cmAuthor id="641" name="未知的使用者84" initials="未" lastIdx="0" clrIdx="640"/>
  <p:cmAuthor id="642" name="未知的使用者85" initials="未" lastIdx="0" clrIdx="641"/>
  <p:cmAuthor id="643" name="未知的使用者87" initials="未" lastIdx="0" clrIdx="642"/>
  <p:cmAuthor id="644" name="未知的使用者90" initials="未" lastIdx="0" clrIdx="643"/>
  <p:cmAuthor id="645" name="未知的使用者91" initials="未" lastIdx="0" clrIdx="644"/>
  <p:cmAuthor id="646" name="CHRISYU" initials="C" lastIdx="0" clrIdx="645"/>
  <p:cmAuthor id="647" name="5a2008163.com" initials="5" lastIdx="0" clrIdx="646"/>
  <p:cmAuthor id="648" name="liucunri" initials="l" lastIdx="0" clrIdx="647"/>
  <p:cmAuthor id="649" name="Unknown User48" initials="U" lastIdx="0" clrIdx="648"/>
  <p:cmAuthor id="650" name="Unknown User52" initials="U" lastIdx="0" clrIdx="649"/>
  <p:cmAuthor id="651" name="Unknown User50" initials="U" lastIdx="0" clrIdx="650"/>
  <p:cmAuthor id="652" name="PC" initials="P" lastIdx="0" clrIdx="651"/>
  <p:cmAuthor id="653" name="未知的使用者161" initials="未" lastIdx="0" clrIdx="652"/>
  <p:cmAuthor id="654" name="未知的使用者152" initials="未" lastIdx="0" clrIdx="653"/>
  <p:cmAuthor id="655" name="未知的使用者176" initials="未" lastIdx="0" clrIdx="654"/>
  <p:cmAuthor id="656" name="未知的使用者178" initials="未" lastIdx="0" clrIdx="655"/>
  <p:cmAuthor id="657" name="未知的使用者179" initials="未" lastIdx="0" clrIdx="656"/>
  <p:cmAuthor id="658" name="未知的使用者180" initials="未" lastIdx="0" clrIdx="657"/>
  <p:cmAuthor id="659" name="104556789@qq.com" initials="1" lastIdx="0" clrIdx="658"/>
  <p:cmAuthor id="660" name="汪勇" initials="汪" lastIdx="0" clrIdx="659"/>
  <p:cmAuthor id="661" name="业务组靳瑞升" initials="业" lastIdx="0" clrIdx="660"/>
  <p:cmAuthor id="662" name="秀娥 王" initials="秀王" lastIdx="0" clrIdx="661"/>
  <p:cmAuthor id="663" name="小熊" initials="小" lastIdx="0" clrIdx="662"/>
  <p:cmAuthor id="664" name="Ww." initials="W" lastIdx="0" clrIdx="663"/>
  <p:cmAuthor id="665" name="若＂相依灬" initials="若" lastIdx="0" clrIdx="664"/>
  <p:cmAuthor id="666" name="LLM" initials="L" lastIdx="0" clrIdx="665"/>
  <p:cmAuthor id="667" name="未知用户42" initials="未" lastIdx="0" clrIdx="666"/>
  <p:cmAuthor id="668" name="jialuo" initials="j" lastIdx="0" clrIdx="667"/>
  <p:cmAuthor id="669" name="Zhangyongqian" initials="Z" lastIdx="0" clrIdx="668"/>
  <p:cmAuthor id="670" name="一1381487801" initials="一" lastIdx="0" clrIdx="669"/>
  <p:cmAuthor id="671" name="夏源" initials="夏" lastIdx="0" clrIdx="670"/>
  <p:cmAuthor id="672" name="sj" initials="s" lastIdx="0" clrIdx="671"/>
  <p:cmAuthor id="673" name="魏延才" initials="魏" lastIdx="0" clrIdx="672"/>
  <p:cmAuthor id="674" name="杨庆甫" initials="杨" lastIdx="0" clrIdx="673"/>
  <p:cmAuthor id="675" name="人工智能" initials="人" lastIdx="0" clrIdx="674"/>
  <p:cmAuthor id="676" name="MICKEY_UG" initials="M" lastIdx="0" clrIdx="675"/>
  <p:cmAuthor id="677" name="WPS_1219284260" initials="W" lastIdx="0" clrIdx="676"/>
  <p:cmAuthor id="678" name="李林林" initials="李" lastIdx="0" clrIdx="677"/>
  <p:cmAuthor id="679" name="lin li" initials="ll" lastIdx="0" clrIdx="678"/>
  <p:cmAuthor id="680" name="肖 钦峰" initials="肖" lastIdx="0" clrIdx="679"/>
  <p:cmAuthor id="681" name="张 冰雷" initials="张" lastIdx="0" clrIdx="680"/>
  <p:cmAuthor id="682" name="ymt" initials="y" lastIdx="0" clrIdx="681"/>
  <p:cmAuthor id="683" name="MACBOOK" initials="M" lastIdx="0" clrIdx="682"/>
  <p:cmAuthor id="684" name="于涛" initials="于" lastIdx="0" clrIdx="683"/>
  <p:cmAuthor id="685" name="zhy" initials="z" lastIdx="0" clrIdx="684"/>
  <p:cmAuthor id="686" name="勤" initials="勤" lastIdx="0" clrIdx="685"/>
  <p:cmAuthor id="687" name="九哥" initials="九" lastIdx="0" clrIdx="686"/>
  <p:cmAuthor id="688" name="李雪" initials="李" lastIdx="0" clrIdx="687"/>
  <p:cmAuthor id="689" name="未知用户337" initials="未" lastIdx="0" clrIdx="688"/>
  <p:cmAuthor id="690" name="未知用户336" initials="未" lastIdx="0" clrIdx="689"/>
  <p:cmAuthor id="691" name="未知用户318" initials="未" lastIdx="0" clrIdx="690"/>
  <p:cmAuthor id="692" name="韩雨" initials="韩" lastIdx="0" clrIdx="691"/>
  <p:cmAuthor id="693" name="未知用户320" initials="未" lastIdx="0" clrIdx="692"/>
  <p:cmAuthor id="694" name="未知用户322" initials="未" lastIdx="0" clrIdx="693"/>
  <p:cmAuthor id="695" name="未知用户323" initials="未" lastIdx="0" clrIdx="694"/>
  <p:cmAuthor id="696" name="未知用户287" initials="未" lastIdx="0" clrIdx="695"/>
  <p:cmAuthor id="697" name="未知用户324" initials="未" lastIdx="0" clrIdx="696"/>
  <p:cmAuthor id="698" name="未知用户325" initials="未" lastIdx="0" clrIdx="697"/>
  <p:cmAuthor id="699" name="未知用户290" initials="未" lastIdx="0" clrIdx="698"/>
  <p:cmAuthor id="700" name="未知用户291" initials="未" lastIdx="0" clrIdx="699"/>
  <p:cmAuthor id="701" name="未知用户292" initials="未" lastIdx="0" clrIdx="700"/>
  <p:cmAuthor id="702" name="未知用户293" initials="未" lastIdx="0" clrIdx="701"/>
  <p:cmAuthor id="703" name="未知用户294" initials="未" lastIdx="0" clrIdx="702"/>
  <p:cmAuthor id="704" name="未知用户295" initials="未" lastIdx="0" clrIdx="703"/>
  <p:cmAuthor id="705" name="未知用户326" initials="未" lastIdx="0" clrIdx="704"/>
  <p:cmAuthor id="706" name="未知用户327" initials="未" lastIdx="0" clrIdx="705"/>
  <p:cmAuthor id="707" name="未知用户328" initials="未" lastIdx="0" clrIdx="706"/>
  <p:cmAuthor id="708" name="未知用户299" initials="未" lastIdx="0" clrIdx="707"/>
  <p:cmAuthor id="709" name="未知用户300" initials="未" lastIdx="0" clrIdx="708"/>
  <p:cmAuthor id="710" name="未知用户301" initials="未" lastIdx="0" clrIdx="709"/>
  <p:cmAuthor id="711" name="未知用户302" initials="未" lastIdx="0" clrIdx="710"/>
  <p:cmAuthor id="712" name="未知用户303" initials="未" lastIdx="0" clrIdx="711"/>
  <p:cmAuthor id="713" name="未知用户304" initials="未" lastIdx="0" clrIdx="712"/>
  <p:cmAuthor id="714" name="未知用户305" initials="未" lastIdx="0" clrIdx="713"/>
  <p:cmAuthor id="715" name="未知用户306" initials="未" lastIdx="0" clrIdx="714"/>
  <p:cmAuthor id="716" name="未知用户222" initials="未" lastIdx="0" clrIdx="715"/>
  <p:cmAuthor id="717" name="未知用户224" initials="未" lastIdx="0" clrIdx="716"/>
  <p:cmAuthor id="718" name="未知用户332" initials="未" lastIdx="0" clrIdx="717"/>
  <p:cmAuthor id="719" name="未知用户309" initials="未" lastIdx="0" clrIdx="718"/>
  <p:cmAuthor id="720" name="未知用户310" initials="未" lastIdx="0" clrIdx="719"/>
  <p:cmAuthor id="721" name="未知用户311" initials="未" lastIdx="0" clrIdx="720"/>
  <p:cmAuthor id="722" name="未知用户312" initials="未" lastIdx="0" clrIdx="721"/>
  <p:cmAuthor id="723" name="未知用户313" initials="未" lastIdx="0" clrIdx="722"/>
  <p:cmAuthor id="724" name="未知用户335" initials="未" lastIdx="0" clrIdx="723"/>
  <p:cmAuthor id="725" name="未知用户316" initials="未" lastIdx="0" clrIdx="724"/>
  <p:cmAuthor id="726" name="未知用户277" initials="未" lastIdx="0" clrIdx="725"/>
  <p:cmAuthor id="727" name="未知用户278" initials="未" lastIdx="0" clrIdx="726"/>
  <p:cmAuthor id="728" name="未知用户272" initials="未" lastIdx="0" clrIdx="727"/>
  <p:cmAuthor id="729" name="未知用户273" initials="未" lastIdx="0" clrIdx="728"/>
  <p:cmAuthor id="730" name="未知用户279" initials="未" lastIdx="0" clrIdx="729"/>
  <p:cmAuthor id="731" name="未知用户233" initials="未" lastIdx="0" clrIdx="730"/>
  <p:cmAuthor id="732" name="未知用户229" initials="未" lastIdx="0" clrIdx="731"/>
  <p:cmAuthor id="733" name="未知用户234" initials="未" lastIdx="0" clrIdx="732"/>
  <p:cmAuthor id="734" name="未知用户274" initials="未" lastIdx="0" clrIdx="733"/>
  <p:cmAuthor id="735" name="未知用户236" initials="未" lastIdx="0" clrIdx="734"/>
  <p:cmAuthor id="736" name="刘浩" initials="刘" lastIdx="0" clrIdx="735"/>
  <p:cmAuthor id="737" name="未知用户280" initials="未" lastIdx="0" clrIdx="736"/>
  <p:cmAuthor id="738" name="Vivian Liu" initials="VL" lastIdx="0" clrIdx="737"/>
  <p:cmAuthor id="739" name="未知用户238" initials="未" lastIdx="0" clrIdx="738"/>
  <p:cmAuthor id="740" name="杨 贺春" initials="杨" lastIdx="0" clrIdx="739"/>
  <p:cmAuthor id="741" name="未知用户239" initials="未" lastIdx="0" clrIdx="740"/>
  <p:cmAuthor id="742" name="伟哥" initials="伟哥" lastIdx="0" clrIdx="741"/>
  <p:cmAuthor id="743" name="未知用户240" initials="未" lastIdx="0" clrIdx="742"/>
  <p:cmAuthor id="744" name="wlj352" initials="w" lastIdx="0" clrIdx="743"/>
  <p:cmAuthor id="745" name="未知用户241" initials="未" lastIdx="0" clrIdx="744"/>
  <p:cmAuthor id="746" name="朗 月" initials="朗" lastIdx="0" clrIdx="745"/>
  <p:cmAuthor id="747" name="未知用户242" initials="未" lastIdx="0" clrIdx="746"/>
  <p:cmAuthor id="748" name="未知用户243" initials="未" lastIdx="0" clrIdx="747"/>
  <p:cmAuthor id="749" name="未知用户244" initials="未" lastIdx="0" clrIdx="748"/>
  <p:cmAuthor id="750" name="未知用户245" initials="未" lastIdx="0" clrIdx="749"/>
  <p:cmAuthor id="751" name="未知用户246" initials="未" lastIdx="0" clrIdx="750"/>
  <p:cmAuthor id="752" name="未知用户247" initials="未" lastIdx="0" clrIdx="751"/>
  <p:cmAuthor id="753" name="小延魔法师" initials="小" lastIdx="0" clrIdx="752"/>
  <p:cmAuthor id="754" name="未知用户248" initials="未" lastIdx="0" clrIdx="753"/>
  <p:cmAuthor id="755" name="徐 正国" initials="徐" lastIdx="0" clrIdx="754"/>
  <p:cmAuthor id="756" name="未知用户249" initials="未" lastIdx="0" clrIdx="755"/>
  <p:cmAuthor id="757" name="未知用户250" initials="未" lastIdx="0" clrIdx="756"/>
  <p:cmAuthor id="758" name="未知用户251" initials="未" lastIdx="0" clrIdx="757"/>
  <p:cmAuthor id="759" name="未知用户252" initials="未" lastIdx="0" clrIdx="758"/>
  <p:cmAuthor id="760" name="未知用户253" initials="未" lastIdx="0" clrIdx="759"/>
  <p:cmAuthor id="761" name="未知用户254" initials="未" lastIdx="0" clrIdx="760"/>
  <p:cmAuthor id="762" name="未知用户255" initials="未" lastIdx="0" clrIdx="761"/>
  <p:cmAuthor id="763" name="未知用户256" initials="未" lastIdx="0" clrIdx="762"/>
  <p:cmAuthor id="764" name="未知用户257" initials="未" lastIdx="0" clrIdx="763"/>
  <p:cmAuthor id="765" name="未知用户258" initials="未" lastIdx="0" clrIdx="764"/>
  <p:cmAuthor id="766" name="未知用户259" initials="未" lastIdx="0" clrIdx="765"/>
  <p:cmAuthor id="767" name="未知用户260" initials="未" lastIdx="0" clrIdx="766"/>
  <p:cmAuthor id="768" name="未知用户275" initials="未" lastIdx="0" clrIdx="767"/>
  <p:cmAuthor id="769" name="未知用户276" initials="未" lastIdx="0" clrIdx="768"/>
  <p:cmAuthor id="770" name="未知用户263" initials="未" lastIdx="0" clrIdx="769"/>
  <p:cmAuthor id="771" name="未知用户264" initials="未" lastIdx="0" clrIdx="770"/>
  <p:cmAuthor id="772" name="未知用户265" initials="未" lastIdx="0" clrIdx="771"/>
  <p:cmAuthor id="773" name="未知用户266" initials="未" lastIdx="0" clrIdx="772"/>
  <p:cmAuthor id="774" name="未知用户267" initials="未" lastIdx="0" clrIdx="773"/>
  <p:cmAuthor id="775" name="未知用户268" initials="未" lastIdx="0" clrIdx="774"/>
  <p:cmAuthor id="776" name="未知用户269" initials="未" lastIdx="0" clrIdx="775"/>
  <p:cmAuthor id="777" name="未知用户270" initials="未" lastIdx="0" clrIdx="776"/>
  <p:cmAuthor id="778" name="未知用户193" initials="未" lastIdx="0" clrIdx="777"/>
  <p:cmAuthor id="779" name="未知用户195" initials="未" lastIdx="0" clrIdx="778"/>
  <p:cmAuthor id="780" name="未知用户196" initials="未" lastIdx="0" clrIdx="779"/>
  <p:cmAuthor id="781" name="未知用户358" initials="未" lastIdx="0" clrIdx="780"/>
  <p:cmAuthor id="782" name="未知用户359" initials="未" lastIdx="0" clrIdx="781"/>
  <p:cmAuthor id="783" name="未知用户360" initials="未" lastIdx="0" clrIdx="782"/>
  <p:cmAuthor id="784" name="未知用户361" initials="未" lastIdx="0" clrIdx="783"/>
  <p:cmAuthor id="785" name="未知用户364" initials="未" lastIdx="0" clrIdx="784"/>
  <p:cmAuthor id="786" name="未知用户288" initials="未" lastIdx="0" clrIdx="785"/>
  <p:cmAuthor id="787" name="未知用户297" initials="未" lastIdx="0" clrIdx="786"/>
  <p:cmAuthor id="788" name="未知用户298" initials="未" lastIdx="0" clrIdx="787"/>
  <p:cmAuthor id="789" name="未知用户307" initials="未" lastIdx="0" clrIdx="788"/>
  <p:cmAuthor id="790" name="未知用户308" initials="未" lastIdx="0" clrIdx="789"/>
  <p:cmAuthor id="791" name="未知用户315" initials="未" lastIdx="0" clrIdx="790"/>
  <p:cmAuthor id="792" name="未知用户317" initials="未" lastIdx="0" clrIdx="791"/>
  <p:cmAuthor id="793" name="未知用户329" initials="未" lastIdx="0" clrIdx="792"/>
  <p:cmAuthor id="794" name="未知用户333" initials="未" lastIdx="0" clrIdx="793"/>
  <p:cmAuthor id="795" name="未知用户334" initials="未" lastIdx="0" clrIdx="794"/>
  <p:cmAuthor id="796" name="未知用户340" initials="未" lastIdx="0" clrIdx="795"/>
  <p:cmAuthor id="797" name="未知用户341" initials="未" lastIdx="0" clrIdx="796"/>
  <p:cmAuthor id="798" name="未知用户342" initials="未" lastIdx="0" clrIdx="797"/>
  <p:cmAuthor id="799" name="未知用户343" initials="未" lastIdx="0" clrIdx="798"/>
  <p:cmAuthor id="800" name="未知用户344" initials="未" lastIdx="0" clrIdx="799"/>
  <p:cmAuthor id="801" name="未知用户345" initials="未" lastIdx="0" clrIdx="800"/>
  <p:cmAuthor id="802" name="未知用户365" initials="未" lastIdx="0" clrIdx="801"/>
  <p:cmAuthor id="803" name="未知用户366" initials="未" lastIdx="0" clrIdx="802"/>
  <p:cmAuthor id="804" name="未知用户367" initials="未" lastIdx="0" clrIdx="803"/>
  <p:cmAuthor id="805" name="未知用户368" initials="未" lastIdx="0" clrIdx="804"/>
  <p:cmAuthor id="806" name="未知用户403" initials="未" lastIdx="0" clrIdx="805"/>
  <p:cmAuthor id="807" name="未知用户402" initials="未" lastIdx="0" clrIdx="806"/>
  <p:cmAuthor id="808" name="未知用户379" initials="未" lastIdx="0" clrIdx="807"/>
  <p:cmAuthor id="809" name="未知用户380" initials="未" lastIdx="0" clrIdx="808"/>
  <p:cmAuthor id="810" name="未知用户405" initials="未" lastIdx="0" clrIdx="809"/>
  <p:cmAuthor id="811" name="未知用户382" initials="未" lastIdx="0" clrIdx="810"/>
  <p:cmAuthor id="812" name="未知用户383" initials="未" lastIdx="0" clrIdx="811"/>
  <p:cmAuthor id="813" name="未知用户384" initials="未" lastIdx="0" clrIdx="812"/>
  <p:cmAuthor id="814" name="未知用户385" initials="未" lastIdx="0" clrIdx="813"/>
  <p:cmAuthor id="815" name="未知用户386" initials="未" lastIdx="0" clrIdx="814"/>
  <p:cmAuthor id="816" name="未知用户387" initials="未" lastIdx="0" clrIdx="815"/>
  <p:cmAuthor id="817" name="未知用户388" initials="未" lastIdx="0" clrIdx="816"/>
  <p:cmAuthor id="818" name="未知用户411" initials="未" lastIdx="0" clrIdx="817"/>
  <p:cmAuthor id="819" name="未知用户389" initials="未" lastIdx="0" clrIdx="818"/>
  <p:cmAuthor id="820" name="未知用户390" initials="未" lastIdx="0" clrIdx="819"/>
  <p:cmAuthor id="821" name="未知用户391" initials="未" lastIdx="0" clrIdx="820"/>
  <p:cmAuthor id="822" name="未知用户392" initials="未" lastIdx="0" clrIdx="821"/>
  <p:cmAuthor id="823" name="未知用户393" initials="未" lastIdx="0" clrIdx="822"/>
  <p:cmAuthor id="824" name="未知用户394" initials="未" lastIdx="0" clrIdx="823"/>
  <p:cmAuthor id="825" name="未知用户395" initials="未" lastIdx="0" clrIdx="824"/>
  <p:cmAuthor id="826" name="未知用户396" initials="未" lastIdx="0" clrIdx="825"/>
  <p:cmAuthor id="827" name="未知用户406" initials="未" lastIdx="0" clrIdx="826"/>
  <p:cmAuthor id="828" name="未知用户397" initials="未" lastIdx="0" clrIdx="827"/>
  <p:cmAuthor id="829" name="未知用户407" initials="未" lastIdx="0" clrIdx="828"/>
  <p:cmAuthor id="830" name="未知用户398" initials="未" lastIdx="0" clrIdx="829"/>
  <p:cmAuthor id="831" name="未知用户399" initials="未" lastIdx="0" clrIdx="830"/>
  <p:cmAuthor id="832" name="未知用户400" initials="未" lastIdx="0" clrIdx="831"/>
  <p:cmAuthor id="833" name="未知用户401" initials="未" lastIdx="0" clrIdx="832"/>
  <p:cmAuthor id="834" name="未知用户420" initials="未" lastIdx="0" clrIdx="833"/>
  <p:cmAuthor id="835" name="未知用户421" initials="未" lastIdx="0" clrIdx="834"/>
  <p:cmAuthor id="836" name="未知用户422" initials="未" lastIdx="0" clrIdx="835"/>
  <p:cmAuthor id="837" name="未知用户423" initials="未" lastIdx="0" clrIdx="836"/>
  <p:cmAuthor id="838" name="未知用户424" initials="未" lastIdx="0" clrIdx="837"/>
  <p:cmAuthor id="839" name="未知用户419" initials="未" lastIdx="0" clrIdx="838"/>
  <p:cmAuthor id="840" name="未知用户425" initials="未" lastIdx="0" clrIdx="839"/>
  <p:cmAuthor id="841" name="未知用户426" initials="未" lastIdx="0" clrIdx="840"/>
  <p:cmAuthor id="842" name="未知用户427" initials="未" lastIdx="0" clrIdx="841"/>
  <p:cmAuthor id="843" name="未知用户428" initials="未" lastIdx="0" clrIdx="842"/>
  <p:cmAuthor id="844" name="未知用户429" initials="未" lastIdx="0" clrIdx="843"/>
  <p:cmAuthor id="845" name="未知用户430" initials="未" lastIdx="0" clrIdx="844"/>
  <p:cmAuthor id="846" name="未知用户431" initials="未" lastIdx="0" clrIdx="845"/>
  <p:cmAuthor id="847" name="未知用户432" initials="未" lastIdx="0" clrIdx="846"/>
  <p:cmAuthor id="848" name="未知用户433" initials="未" lastIdx="0" clrIdx="847"/>
  <p:cmAuthor id="849" name="未知用户434" initials="未" lastIdx="0" clrIdx="848"/>
  <p:cmAuthor id="850" name="未知用户435" initials="未" lastIdx="0" clrIdx="849"/>
  <p:cmAuthor id="851" name="未知用户436" initials="未" lastIdx="0" clrIdx="850"/>
  <p:cmAuthor id="852" name="未知用户437" initials="未" lastIdx="0" clrIdx="851"/>
  <p:cmAuthor id="853" name="未知用户438" initials="未" lastIdx="0" clrIdx="852"/>
  <p:cmAuthor id="854" name="未知用户417" initials="未" lastIdx="0" clrIdx="853"/>
  <p:cmAuthor id="855" name="未知用户439" initials="未" lastIdx="0" clrIdx="854"/>
  <p:cmAuthor id="856" name="未知用户440" initials="未" lastIdx="0" clrIdx="855"/>
  <p:cmAuthor id="857" name="未知用户441" initials="未" lastIdx="0" clrIdx="856"/>
  <p:cmAuthor id="858" name="未知用户442" initials="未" lastIdx="0" clrIdx="857"/>
  <p:cmAuthor id="859" name="未知用户443" initials="未" lastIdx="0" clrIdx="858"/>
  <p:cmAuthor id="860" name="未知用户444" initials="未" lastIdx="0" clrIdx="859"/>
  <p:cmAuthor id="861" name="未知用户445" initials="未" lastIdx="0" clrIdx="860"/>
  <p:cmAuthor id="862" name="未知用户446" initials="未" lastIdx="0" clrIdx="861"/>
  <p:cmAuthor id="863" name="未知用户447" initials="未" lastIdx="0" clrIdx="862"/>
  <p:cmAuthor id="864" name="未知用户448" initials="未" lastIdx="0" clrIdx="863"/>
  <p:cmAuthor id="865" name="殷 积波" initials="殷" lastIdx="0" clrIdx="864"/>
  <p:cmAuthor id="866" name="启浩" initials="启" lastIdx="0" clrIdx="865"/>
  <p:cmAuthor id="867" name="袨?嗴?傤?" initials="袨" lastIdx="0" clrIdx="866"/>
  <p:cmAuthor id="868" name="林玲 郑" initials="林" lastIdx="0" clrIdx="867"/>
  <p:cmAuthor id="869" name="554154816@qq.com" initials="5" lastIdx="0" clrIdx="868"/>
  <p:cmAuthor id="870" name="未知用户192" initials="未" lastIdx="0" clrIdx="869"/>
  <p:cmAuthor id="871" name="张逸晨" initials="张" lastIdx="0" clrIdx="870"/>
  <p:cmAuthor id="872" name="雨林木风" initials="雨" lastIdx="0" clrIdx="871"/>
  <p:cmAuthor id="873" name="张洁01-lhq" initials="张" lastIdx="0" clrIdx="872"/>
  <p:cmAuthor id="874" name="池依曼" initials="池" lastIdx="0" clrIdx="873"/>
  <p:cmAuthor id="875" name="未知用户219" initials="未" lastIdx="0" clrIdx="874"/>
  <p:cmAuthor id="876" name="未知用户230" initials="未" lastIdx="0" clrIdx="875"/>
  <p:cmAuthor id="877" name="未知用户231" initials="未" lastIdx="0" clrIdx="876"/>
  <p:cmAuthor id="878" name="未知用户232" initials="未" lastIdx="0" clrIdx="877"/>
  <p:cmAuthor id="879" name="未知用户237" initials="未" lastIdx="0" clrIdx="878"/>
  <p:cmAuthor id="880" name="未知用户226" initials="未" lastIdx="0" clrIdx="879"/>
  <p:cmAuthor id="881" name="亚运 曹" initials="亚" lastIdx="0" clrIdx="880"/>
  <p:cmAuthor id="882" name="张正明" initials="张" lastIdx="0" clrIdx="881"/>
  <p:cmAuthor id="883" name="FANG SUN" initials="F" lastIdx="0" clrIdx="882"/>
  <p:cmAuthor id="884" name="富德生命人寿" initials="富" lastIdx="0" clrIdx="883"/>
  <p:cmAuthor id="885" name="袁缘" initials="袁" lastIdx="0" clrIdx="884"/>
  <p:cmAuthor id="886" name="未知用户416" initials="未" lastIdx="0" clrIdx="885"/>
  <p:cmAuthor id="887" name="未知用户404" initials="未" lastIdx="0" clrIdx="886"/>
  <p:cmAuthor id="888" name="未知用户408" initials="未" lastIdx="0" clrIdx="887"/>
  <p:cmAuthor id="889" name="未知用户409" initials="未" lastIdx="0" clrIdx="888"/>
  <p:cmAuthor id="890" name="未知用户412" initials="未" lastIdx="0" clrIdx="889"/>
  <p:cmAuthor id="891" name="未知用户413" initials="未" lastIdx="0" clrIdx="890"/>
  <p:cmAuthor id="892" name="未知用户414" initials="未" lastIdx="0" clrIdx="891"/>
  <p:cmAuthor id="893" name="未知用户415" initials="未" lastIdx="0" clrIdx="892"/>
  <p:cmAuthor id="894" name="未知用户215" initials="未" lastIdx="0" clrIdx="893"/>
  <p:cmAuthor id="895" name="未知用户217" initials="未" lastIdx="0" clrIdx="894"/>
  <p:cmAuthor id="896" name="未知用户261" initials="未" lastIdx="0" clrIdx="895"/>
  <p:cmAuthor id="897" name="未知用户371" initials="未" lastIdx="0" clrIdx="896"/>
  <p:cmAuthor id="898" name="未知用户370" initials="未" lastIdx="0" clrIdx="897"/>
  <p:cmAuthor id="899" name="未知用户347" initials="未" lastIdx="0" clrIdx="898"/>
  <p:cmAuthor id="900" name="未知用户348" initials="未" lastIdx="0" clrIdx="899"/>
  <p:cmAuthor id="901" name="未知用户286" initials="未" lastIdx="0" clrIdx="900"/>
  <p:cmAuthor id="902" name="未知用户45" initials="未" lastIdx="0" clrIdx="901"/>
  <p:cmAuthor id="903" name="未知用户373" initials="未" lastIdx="0" clrIdx="902"/>
  <p:cmAuthor id="904" name="未知用户350" initials="未" lastIdx="0" clrIdx="903"/>
  <p:cmAuthor id="905" name="未知用户218" initials="未" lastIdx="0" clrIdx="904"/>
  <p:cmAuthor id="906" name="未知用户351" initials="未" lastIdx="0" clrIdx="905"/>
  <p:cmAuthor id="907" name="未知用户352" initials="未" lastIdx="0" clrIdx="906"/>
  <p:cmAuthor id="908" name="未知用户353" initials="未" lastIdx="0" clrIdx="907"/>
  <p:cmAuthor id="909" name="未知用户354" initials="未" lastIdx="0" clrIdx="908"/>
  <p:cmAuthor id="910" name="未知用户355" initials="未" lastIdx="0" clrIdx="909"/>
  <p:cmAuthor id="911" name="未知用户356" initials="未" lastIdx="0" clrIdx="910"/>
  <p:cmAuthor id="912" name="未知用户378" initials="未" lastIdx="0" clrIdx="911"/>
  <p:cmAuthor id="913" name="未知用户357" initials="未" lastIdx="0" clrIdx="912"/>
  <p:cmAuthor id="914" name="未知用户362" initials="未" lastIdx="0" clrIdx="913"/>
  <p:cmAuthor id="915" name="未知用户363" initials="未" lastIdx="0" clrIdx="914"/>
  <p:cmAuthor id="916" name="未知用户374" initials="未" lastIdx="0" clrIdx="915"/>
  <p:cmAuthor id="917" name="未知用户375" initials="未" lastIdx="0" clrIdx="916"/>
  <p:cmAuthor id="918" name="未知用户369" initials="未" lastIdx="0" clrIdx="917"/>
  <p:cmAuthor id="919" name="未知用户376" initials="未" lastIdx="0" clrIdx="918"/>
  <p:cmAuthor id="920" name="未知用户377" initials="未" lastIdx="0" clrIdx="919"/>
  <p:cmAuthor id="921" name="未知用户372" initials="未" lastIdx="0" clrIdx="920"/>
  <p:cmAuthor id="922" name="Xzjd" initials="X" lastIdx="0" clrIdx="921"/>
  <p:cmAuthor id="923" name="未知用户466" initials="未" lastIdx="0" clrIdx="922"/>
  <p:cmAuthor id="924" name="未知用户460" initials="未" lastIdx="0" clrIdx="923"/>
  <p:cmAuthor id="925" name="未知用户454" initials="未" lastIdx="0" clrIdx="924"/>
  <p:cmAuthor id="926" name="未知用户461" initials="未" lastIdx="0" clrIdx="925"/>
  <p:cmAuthor id="927" name="未知用户455" initials="未" lastIdx="0" clrIdx="926"/>
  <p:cmAuthor id="928" name="未知用户462" initials="未" lastIdx="0" clrIdx="927"/>
  <p:cmAuthor id="929" name="未知用户465" initials="未" lastIdx="0" clrIdx="928"/>
  <p:cmAuthor id="930" name="未知用户457" initials="未" lastIdx="0" clrIdx="929"/>
  <p:cmAuthor id="931" name="未知用户450" initials="未" lastIdx="0" clrIdx="930"/>
  <p:cmAuthor id="932" name="未知用户463" initials="未" lastIdx="0" clrIdx="931"/>
  <p:cmAuthor id="933" name="未知用户467" initials="未" lastIdx="0" clrIdx="932"/>
  <p:cmAuthor id="934" name="未知用户468" initials="未" lastIdx="0" clrIdx="933"/>
  <p:cmAuthor id="935" name="未知用户469" initials="未" lastIdx="0" clrIdx="934"/>
  <p:cmAuthor id="936" name="未知用户458" initials="未" lastIdx="0" clrIdx="935"/>
  <p:cmAuthor id="937" name="未知用户470" initials="未" lastIdx="0" clrIdx="936"/>
  <p:cmAuthor id="938" name="未知用户471" initials="未" lastIdx="0" clrIdx="937"/>
  <p:cmAuthor id="939" name="未知用户472" initials="未" lastIdx="0" clrIdx="938"/>
  <p:cmAuthor id="940" name="未知用户473" initials="未" lastIdx="0" clrIdx="939"/>
  <p:cmAuthor id="941" name="未知用户235" initials="未" lastIdx="0" clrIdx="940"/>
  <p:cmAuthor id="942" name="未知用户453" initials="未" lastIdx="0" clrIdx="941"/>
  <p:cmAuthor id="943" name="未知用户474" initials="未" lastIdx="0" clrIdx="942"/>
  <p:cmAuthor id="944" name="未知用户475" initials="未" lastIdx="0" clrIdx="943"/>
  <p:cmAuthor id="945" name="未知用户476" initials="未" lastIdx="0" clrIdx="944"/>
  <p:cmAuthor id="946" name="未知用户459" initials="未" lastIdx="0" clrIdx="945"/>
  <p:cmAuthor id="947" name="仇怿俊" initials="仇" lastIdx="0" clrIdx="946"/>
  <p:cmAuthor id="948" name="未知用户489" initials="未" lastIdx="0" clrIdx="947"/>
  <p:cmAuthor id="949" name="mei shuo" initials="mei shuo" lastIdx="0" clrIdx="948"/>
  <p:cmAuthor id="950" name="未知用户488" initials="未" lastIdx="0" clrIdx="949"/>
  <p:cmAuthor id="951" name="王薇（政企）" initials="u" lastIdx="0" clrIdx="950"/>
  <p:cmAuthor id="952" name="未知用户490" initials="未" lastIdx="0" clrIdx="951"/>
  <p:cmAuthor id="953" name="未知用户162" initials="未" lastIdx="0" clrIdx="952"/>
  <p:cmAuthor id="954" name="未知用户477" initials="未" lastIdx="0" clrIdx="953"/>
  <p:cmAuthor id="955" name="未知用户478" initials="未" lastIdx="0" clrIdx="954"/>
  <p:cmAuthor id="956" name="未知用户146" initials="未" lastIdx="0" clrIdx="955"/>
  <p:cmAuthor id="957" name="未知用户479" initials="未" lastIdx="0" clrIdx="956"/>
  <p:cmAuthor id="958" name="未知用户147" initials="未" lastIdx="0" clrIdx="957"/>
  <p:cmAuthor id="959" name="未知用户480" initials="未" lastIdx="0" clrIdx="958"/>
  <p:cmAuthor id="960" name="刘仕俭" initials="刘" lastIdx="0" clrIdx="959"/>
  <p:cmAuthor id="961" name="未知用户481" initials="未" lastIdx="0" clrIdx="960"/>
  <p:cmAuthor id="962" name="Changing Zhuang" initials="C" lastIdx="0" clrIdx="961"/>
  <p:cmAuthor id="963" name="未知用户482" initials="未" lastIdx="0" clrIdx="962"/>
  <p:cmAuthor id="964" name="未知用户483" initials="未" lastIdx="0" clrIdx="963"/>
  <p:cmAuthor id="965" name="未知用户178" initials="未" lastIdx="0" clrIdx="964"/>
  <p:cmAuthor id="966" name="未知用户484" initials="未" lastIdx="0" clrIdx="965"/>
  <p:cmAuthor id="967" name="未知用户179" initials="未" lastIdx="0" clrIdx="966"/>
  <p:cmAuthor id="968" name="未知用户485" initials="未" lastIdx="0" clrIdx="967"/>
  <p:cmAuthor id="969" name="未知用户180" initials="未" lastIdx="0" clrIdx="968"/>
  <p:cmAuthor id="970" name="未知用户486" initials="未" lastIdx="0" clrIdx="969"/>
  <p:cmAuthor id="971" name="未知用户181" initials="未" lastIdx="0" clrIdx="970"/>
  <p:cmAuthor id="972" name="未知用户452" initials="未" lastIdx="0" clrIdx="971"/>
  <p:cmAuthor id="973" name="未知用户182" initials="未" lastIdx="0" clrIdx="972"/>
  <p:cmAuthor id="974" name="未知用户456" initials="未" lastIdx="0" clrIdx="973"/>
  <p:cmAuthor id="975" name="未知用户183" initials="未" lastIdx="0" clrIdx="974"/>
  <p:cmAuthor id="976" name="未知用户464" initials="未" lastIdx="0" clrIdx="975"/>
  <p:cmAuthor id="977" name="未知用户184" initials="未" lastIdx="0" clrIdx="976"/>
  <p:cmAuthor id="978" name="未知用户487" initials="未" lastIdx="0" clrIdx="977"/>
  <p:cmAuthor id="979" name="未知用户187" initials="未" lastIdx="0" clrIdx="978"/>
  <p:cmAuthor id="980" name="未知用户185" initials="未" lastIdx="0" clrIdx="979"/>
  <p:cmAuthor id="981" name="未知用户186" initials="未" lastIdx="0" clrIdx="980"/>
  <p:cmAuthor id="982" name="哒哒 熊猫" initials="哒" lastIdx="0" clrIdx="981"/>
  <p:cmAuthor id="983" name="Yun-Ting Tseng" initials="Y" lastIdx="0" clrIdx="982"/>
  <p:cmAuthor id="984" name="Miss 豆" initials="M" lastIdx="0" clrIdx="983"/>
  <p:cmAuthor id="985" name="G" initials="G" lastIdx="0" clrIdx="984"/>
  <p:cmAuthor id="986" name="seki" initials="s" lastIdx="0" clrIdx="985"/>
  <p:cmAuthor id="987" name="我" initials="我" lastIdx="0" clrIdx="986"/>
  <p:cmAuthor id="988" name="??" initials="?" lastIdx="0" clrIdx="987"/>
  <p:cmAuthor id="989" name="未知用户108" initials="未" lastIdx="0" clrIdx="988"/>
  <p:cmAuthor id="990" name="百里 长青" initials="百" lastIdx="0" clrIdx="989"/>
  <p:cmAuthor id="991" name="Dizzy" initials="D" lastIdx="0" clrIdx="990"/>
  <p:cmAuthor id="992" name="倚海听风" initials="倚" lastIdx="0" clrIdx="991"/>
  <p:cmAuthor id="993" name="Gallivan, John-Paul {MDAO~Basel}" initials="G" lastIdx="0" clrIdx="992"/>
  <p:cmAuthor id="994" name="Helms, Hans-Joachim {MDBA~Basel}" initials="H" lastIdx="0" clrIdx="993"/>
  <p:cmAuthor id="995" name="Codon Medical" initials="C" lastIdx="0" clrIdx="994"/>
  <p:cmAuthor id="996" name="David Morgan (HI)" initials="D" lastIdx="0" clrIdx="995"/>
  <p:cmAuthor id="997" name="Kate Sillitoe (HI)" initials="K" lastIdx="0" clrIdx="996"/>
  <p:cmAuthor id="998" name="孟轩君" initials="孟" lastIdx="0" clrIdx="997"/>
  <p:cmAuthor id="999" name="miaott" initials="m" lastIdx="0" clrIdx="998"/>
  <p:cmAuthor id="1000" name="齐涛" initials="齐" lastIdx="0" clrIdx="999"/>
  <p:cmAuthor id="1001" name="zhaoby01" initials="z" lastIdx="0" clrIdx="1000"/>
  <p:cmAuthor id="1002" name="Lydia" initials="L" lastIdx="0" clrIdx="1001"/>
  <p:cmAuthor id="1003" name="fengyuan03" initials="f" lastIdx="0" clrIdx="1002"/>
  <p:cmAuthor id="1004" name="xusha" initials="x" lastIdx="0" clrIdx="1003"/>
  <p:cmAuthor id="1005" name="李 东科" initials="李" lastIdx="0" clrIdx="1004"/>
  <p:cmAuthor id="1006" name="何富军" initials="何" lastIdx="0" clrIdx="1005"/>
  <p:cmAuthor id="1007" name="闫秀丽" initials="闫" lastIdx="0" clrIdx="1006"/>
  <p:cmAuthor id="1008" name="fafa" initials="f" lastIdx="0" clrIdx="1007"/>
  <p:cmAuthor id="1009" name="qatr130" initials="q" lastIdx="0" clrIdx="1008"/>
  <p:cmAuthor id="1010" name="橙子" initials="橙" lastIdx="0" clrIdx="1009"/>
  <p:cmAuthor id="1011" name="加 林" initials="加" lastIdx="0" clrIdx="1010"/>
  <p:cmAuthor id="1012" name="wenle369@sina.com" initials="w" lastIdx="0" clrIdx="1011"/>
  <p:cmAuthor id="1013" name="未知用户418" initials="未" lastIdx="0" clrIdx="1012"/>
  <p:cmAuthor id="1014" name="未知用户271" initials="未" lastIdx="0" clrIdx="1013"/>
  <p:cmAuthor id="1015" name="think" initials="t" lastIdx="0" clrIdx="1014"/>
  <p:cmAuthor id="1016" name="过 去" initials="过" lastIdx="0" clrIdx="1015"/>
  <p:cmAuthor id="1017" name="ChinaUser" initials="C" lastIdx="0" clrIdx="1016"/>
  <p:cmAuthor id="1018" name="linkplus" initials="l" lastIdx="0" clrIdx="1017"/>
  <p:cmAuthor id="1019" name="未知用户118" initials="未" lastIdx="0" clrIdx="1018"/>
  <p:cmAuthor id="1020" name="未知用户119" initials="未" lastIdx="0" clrIdx="1019"/>
  <p:cmAuthor id="1021" name="未知用户120" initials="未" lastIdx="0" clrIdx="1020"/>
  <p:cmAuthor id="1022" name="未知用户121" initials="未" lastIdx="0" clrIdx="1021"/>
  <p:cmAuthor id="1023" name="未知用户122" initials="未" lastIdx="0" clrIdx="1022"/>
  <p:cmAuthor id="1024" name="未知用户123" initials="未" lastIdx="0" clrIdx="1023"/>
  <p:cmAuthor id="1025" name="未知用户124" initials="未" lastIdx="0" clrIdx="1024"/>
  <p:cmAuthor id="1026" name="未知用户125" initials="未" lastIdx="0" clrIdx="1025"/>
  <p:cmAuthor id="1027" name="未知用户126" initials="未" lastIdx="0" clrIdx="1026"/>
  <p:cmAuthor id="1028" name="未知用户127" initials="未" lastIdx="0" clrIdx="1027"/>
  <p:cmAuthor id="1029" name="未知用户128" initials="未" lastIdx="0" clrIdx="1028"/>
  <p:cmAuthor id="1030" name="未知用户129" initials="未" lastIdx="0" clrIdx="1029"/>
  <p:cmAuthor id="1031" name="未知用户130" initials="未" lastIdx="0" clrIdx="1030"/>
  <p:cmAuthor id="1032" name="未知用户131" initials="未" lastIdx="0" clrIdx="1031"/>
  <p:cmAuthor id="1033" name="未知用户132" initials="未" lastIdx="0" clrIdx="1032"/>
  <p:cmAuthor id="1034" name="未知用户133" initials="未" lastIdx="0" clrIdx="1033"/>
  <p:cmAuthor id="1035" name="未知用户134" initials="未" lastIdx="0" clrIdx="1034"/>
  <p:cmAuthor id="1036" name="未知用户135" initials="未" lastIdx="0" clrIdx="1035"/>
  <p:cmAuthor id="1037" name="未知用户136" initials="未" lastIdx="0" clrIdx="1036"/>
  <p:cmAuthor id="1038" name="未知用户137" initials="未" lastIdx="0" clrIdx="1037"/>
  <p:cmAuthor id="1039" name="未知用户138" initials="未" lastIdx="0" clrIdx="1038"/>
  <p:cmAuthor id="1040" name="未知用户141" initials="未" lastIdx="0" clrIdx="1039"/>
  <p:cmAuthor id="1041" name="未知用户142" initials="未" lastIdx="0" clrIdx="1040"/>
  <p:cmAuthor id="1042" name="未知用户143" initials="未" lastIdx="0" clrIdx="1041"/>
  <p:cmAuthor id="1043" name="未知用户144" initials="未" lastIdx="0" clrIdx="1042"/>
  <p:cmAuthor id="1044" name="未知用户145" initials="未" lastIdx="0" clrIdx="1043"/>
  <p:cmAuthor id="1045" name="未知用户114" initials="未" lastIdx="0" clrIdx="1044"/>
  <p:cmAuthor id="1046" name="未知用户115" initials="未" lastIdx="0" clrIdx="1045"/>
  <p:cmAuthor id="1047" name="未知用户116" initials="未" lastIdx="0" clrIdx="1046"/>
  <p:cmAuthor id="1048" name="未知用户117" initials="未" lastIdx="0" clrIdx="1047"/>
  <p:cmAuthor id="1049" name="未知用户139" initials="未" lastIdx="0" clrIdx="1048"/>
  <p:cmAuthor id="1050" name="未知用户188" initials="未" lastIdx="0" clrIdx="1049"/>
  <p:cmAuthor id="1051" name="未知用户189" initials="未" lastIdx="0" clrIdx="1050"/>
  <p:cmAuthor id="1052" name="未知用户165" initials="未" lastIdx="0" clrIdx="1051"/>
  <p:cmAuthor id="1053" name="未知用户166" initials="未" lastIdx="0" clrIdx="1052"/>
  <p:cmAuthor id="1054" name="未知用户167" initials="未" lastIdx="0" clrIdx="1053"/>
  <p:cmAuthor id="1055" name="未知用户168" initials="未" lastIdx="0" clrIdx="1054"/>
  <p:cmAuthor id="1056" name="未知用户169" initials="未" lastIdx="0" clrIdx="1055"/>
  <p:cmAuthor id="1057" name="未知用户170" initials="未" lastIdx="0" clrIdx="1056"/>
  <p:cmAuthor id="1058" name="未知用户171" initials="未" lastIdx="0" clrIdx="1057"/>
  <p:cmAuthor id="1059" name="未知用户172" initials="未" lastIdx="0" clrIdx="1058"/>
  <p:cmAuthor id="1060" name="未知用户173" initials="未" lastIdx="0" clrIdx="1059"/>
  <p:cmAuthor id="1061" name="未知用户174" initials="未" lastIdx="0" clrIdx="1060"/>
  <p:cmAuthor id="1062" name="未知用户175" initials="未" lastIdx="0" clrIdx="1061"/>
  <p:cmAuthor id="1063" name="未知用户176" initials="未" lastIdx="0" clrIdx="1062"/>
  <p:cmAuthor id="1064" name="未知用户65" initials="未" lastIdx="0" clrIdx="1063"/>
  <p:cmAuthor id="1065" name="alen" initials="a" lastIdx="0" clrIdx="1064"/>
  <p:cmAuthor id="1066" name="USER" initials="U" lastIdx="0" clrIdx="1065"/>
  <p:cmAuthor id="1067" name="王 一鸣" initials="王" lastIdx="0" clrIdx="1066"/>
  <p:cmAuthor id="1068" name="Well Li" initials="W" lastIdx="0" clrIdx="1067"/>
  <p:cmAuthor id="1069" name="任俊宣" initials="任" lastIdx="0" clrIdx="1068"/>
  <p:cmAuthor id="1070" name="未知用户198" initials="未" lastIdx="0" clrIdx="1069"/>
  <p:cmAuthor id="1071" name="未知用户150" initials="未" lastIdx="0" clrIdx="1070"/>
  <p:cmAuthor id="1072" name="未知用户220" initials="未" lastIdx="0" clrIdx="1071"/>
  <p:cmAuthor id="1073" name="未知用户221" initials="未" lastIdx="0" clrIdx="1072"/>
  <p:cmAuthor id="1074" name="未知用户199" initials="未" lastIdx="0" clrIdx="1073"/>
  <p:cmAuthor id="1075" name="未知用户200" initials="未" lastIdx="0" clrIdx="1074"/>
  <p:cmAuthor id="1076" name="未知用户201" initials="未" lastIdx="0" clrIdx="1075"/>
  <p:cmAuthor id="1077" name="未知用户214" initials="未" lastIdx="0" clrIdx="1076"/>
  <p:cmAuthor id="1078" name="未知用户216" initials="未" lastIdx="0" clrIdx="1077"/>
  <p:cmAuthor id="1079" name="未知用户202" initials="未" lastIdx="0" clrIdx="1078"/>
  <p:cmAuthor id="1080" name="未知用户203" initials="未" lastIdx="0" clrIdx="1079"/>
  <p:cmAuthor id="1081" name="未知用户204" initials="未" lastIdx="0" clrIdx="1080"/>
  <p:cmAuthor id="1082" name="未知用户205" initials="未" lastIdx="0" clrIdx="1081"/>
  <p:cmAuthor id="1083" name="未知用户206" initials="未" lastIdx="0" clrIdx="1082"/>
  <p:cmAuthor id="1084" name="未知用户207" initials="未" lastIdx="0" clrIdx="1083"/>
  <p:cmAuthor id="1085" name="未知用户208" initials="未" lastIdx="0" clrIdx="1084"/>
  <p:cmAuthor id="1086" name="未知用户209" initials="未" lastIdx="0" clrIdx="1085"/>
  <p:cmAuthor id="1087" name="未知用户210" initials="未" lastIdx="0" clrIdx="1086"/>
  <p:cmAuthor id="1088" name="未知用户213" initials="未" lastIdx="0" clrIdx="1087"/>
  <p:cmAuthor id="1089" name="未知用户211" initials="未" lastIdx="0" clrIdx="1088"/>
  <p:cmAuthor id="1090" name="?定义" initials="?" lastIdx="0" clrIdx="1089"/>
  <p:cmAuthor id="1091" name="sxp" initials="s" lastIdx="0" clrIdx="1090"/>
  <p:cmAuthor id="1092" name="allan" initials="a" lastIdx="0" clrIdx="1091"/>
  <p:cmAuthor id="1093" name="王 金谦" initials="王" lastIdx="0" clrIdx="1092"/>
  <p:cmAuthor id="1094" name="未知用户197" initials="未" lastIdx="0" clrIdx="1093"/>
  <p:cmAuthor id="1095" name="群智集" initials="群" lastIdx="0" clrIdx="1094"/>
  <p:cmAuthor id="1096" name="郏 鹏" initials="郏" lastIdx="0" clrIdx="1095"/>
  <p:cmAuthor id="1097" name="郏鹏" initials="M" lastIdx="0" clrIdx="1096"/>
  <p:cmAuthor id="1098" name="殷格非" initials="殷" lastIdx="0" clrIdx="1097"/>
  <p:cmAuthor id="1099" name="z r" initials="zr" lastIdx="0" clrIdx="1098"/>
  <p:cmAuthor id="1100" name="lc xue" initials="lx" lastIdx="0" clrIdx="1099"/>
  <p:cmAuthor id="1101" name="孟芳芳（借调）" initials="V" lastIdx="0" clrIdx="1100"/>
  <p:cmAuthor id="1102" name="洪儒" initials="洪" lastIdx="0" clrIdx="1101"/>
  <p:cmAuthor id="1103" name="张莹" initials="张" lastIdx="0" clrIdx="1102"/>
  <p:cmAuthor id="1104" name="苏瑜萱哇！" initials="苏" lastIdx="0" clrIdx="1103"/>
  <p:cmAuthor id="1105" name="刘书聪" initials="刘" lastIdx="0" clrIdx="1104"/>
  <p:cmAuthor id="1106" name="信息化" initials="信" lastIdx="0" clrIdx="1105"/>
  <p:cmAuthor id="1107" name="Qingxin" initials="Q" lastIdx="0" clrIdx="1106"/>
  <p:cmAuthor id="1108" name="Isaac" initials="I" lastIdx="0" clrIdx="1107"/>
  <p:cmAuthor id="1109" name="崔小羽" initials="L" lastIdx="0" clrIdx="1108"/>
  <p:cmAuthor id="1110" name="HyperBingo" initials="H" lastIdx="0" clrIdx="1109"/>
  <p:cmAuthor id="1111" name="yaojieling" initials="y" lastIdx="0" clrIdx="1110"/>
  <p:cmAuthor id="1112" name="燕垒生" initials="燕" lastIdx="0" clrIdx="1111"/>
  <p:cmAuthor id="1113" name="JIN" initials="J" lastIdx="0" clrIdx="1112"/>
  <p:cmAuthor id="1114" name="未知用户8" initials="未" lastIdx="0" clrIdx="1113"/>
  <p:cmAuthor id="1115" name="lmw" initials="l" lastIdx="0" clrIdx="1114"/>
  <p:cmAuthor id="1116" name="林筱妍" initials="林" lastIdx="0" clrIdx="1115"/>
  <p:cmAuthor id="1117" name="Shasha" initials="S" lastIdx="0" clrIdx="1116"/>
  <p:cmAuthor id="1118" name="w" initials="w" lastIdx="0" clrIdx="1117"/>
  <p:cmAuthor id="1119" name="杨诗东" initials="杨" lastIdx="0" clrIdx="1118"/>
  <p:cmAuthor id="1120" name="zhang Kevin" initials="zK" lastIdx="0" clrIdx="1119"/>
  <p:cmAuthor id="1121" name="王桂云" initials="王" lastIdx="0" clrIdx="112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47EA0"/>
    <a:srgbClr val="5B9BD5"/>
    <a:srgbClr val="008492"/>
    <a:srgbClr val="FFFFFF"/>
    <a:srgbClr val="9AC7C9"/>
    <a:srgbClr val="828C9B"/>
    <a:srgbClr val="44546A"/>
    <a:srgbClr val="0D89AE"/>
    <a:srgbClr val="037378"/>
    <a:srgbClr val="087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41" autoAdjust="0"/>
    <p:restoredTop sz="94660"/>
  </p:normalViewPr>
  <p:slideViewPr>
    <p:cSldViewPr snapToGrid="0">
      <p:cViewPr>
        <p:scale>
          <a:sx n="66" d="100"/>
          <a:sy n="66" d="100"/>
        </p:scale>
        <p:origin x="78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189.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AECE4-D632-437F-9C42-22F9B76FE28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4ECA83-BC4F-44D2-9786-4893DCA926D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pPr algn="l"/>
            <a:endParaRPr kumimoji="1" lang="zh-CN" altLang="en-US"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灯片编号占位符 3"/>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pPr algn="l"/>
            <a:endParaRPr kumimoji="1" lang="zh-CN" altLang="en-US"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灯片编号占位符 3"/>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pPr algn="l"/>
            <a:endParaRPr kumimoji="1" lang="zh-CN" altLang="en-US"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灯片编号占位符 3"/>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pPr algn="l"/>
            <a:endParaRPr kumimoji="1"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4" name="灯片编号占位符 3"/>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1F2419-AFE2-49DF-9307-86682D7283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262EB040-DE28-4918-A5AA-DE13ADD2AA52}" type="slidenum">
              <a:rPr lang="zh-CN" altLang="en-US" smtClean="0"/>
            </a:fld>
            <a:endParaRPr lang="zh-CN" altLang="en-US"/>
          </a:p>
        </p:txBody>
      </p:sp>
      <p:sp>
        <p:nvSpPr>
          <p:cNvPr id="21" name="矩形 20"/>
          <p:cNvSpPr/>
          <p:nvPr userDrawn="1"/>
        </p:nvSpPr>
        <p:spPr>
          <a:xfrm>
            <a:off x="11382703" y="234079"/>
            <a:ext cx="545431" cy="455731"/>
          </a:xfrm>
          <a:prstGeom prst="rect">
            <a:avLst/>
          </a:prstGeom>
          <a:solidFill>
            <a:srgbClr val="006E6A"/>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8" name="矩形 7"/>
          <p:cNvSpPr/>
          <p:nvPr userDrawn="1"/>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cxnSp>
        <p:nvCxnSpPr>
          <p:cNvPr id="6" name="直接连接符 5"/>
          <p:cNvCxnSpPr/>
          <p:nvPr userDrawn="1"/>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userDrawn="1"/>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9057640" y="6356350"/>
            <a:ext cx="2743200" cy="365125"/>
          </a:xfrm>
        </p:spPr>
        <p:txBody>
          <a:bodyPr/>
          <a:lstStyle>
            <a:lvl1pPr>
              <a:defRPr sz="1600">
                <a:latin typeface="微软雅黑" panose="020B0503020204020204" pitchFamily="34" charset="-122"/>
                <a:ea typeface="微软雅黑" panose="020B0503020204020204" pitchFamily="34" charset="-122"/>
              </a:defRPr>
            </a:lvl1pPr>
          </a:lstStyle>
          <a:p>
            <a:fld id="{262EB040-DE28-4918-A5AA-DE13ADD2AA52}" type="slidenum">
              <a:rPr lang="zh-CN" altLang="en-US" smtClean="0"/>
            </a:fld>
            <a:endParaRPr lang="zh-CN" altLang="en-US"/>
          </a:p>
        </p:txBody>
      </p:sp>
      <p:sp>
        <p:nvSpPr>
          <p:cNvPr id="70" name="矩形 69"/>
          <p:cNvSpPr/>
          <p:nvPr userDrawn="1"/>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userDrawn="1"/>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userDrawn="1"/>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userDrawn="1"/>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userDrawn="1"/>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文页-34_20">
    <p:bg>
      <p:bgRef idx="1001">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6" name="标题 5"/>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pPr lvl="0"/>
            <a:r>
              <a:rPr lang="zh-CN" altLang="en-US"/>
              <a:t>单击此处添加标题</a:t>
            </a:r>
            <a:endParaRPr lang="zh-CN" altLang="en-US"/>
          </a:p>
        </p:txBody>
      </p:sp>
      <p:sp>
        <p:nvSpPr>
          <p:cNvPr id="7" name="图片占位符 6"/>
          <p:cNvSpPr>
            <a:spLocks noGrp="1"/>
          </p:cNvSpPr>
          <p:nvPr>
            <p:ph type="pic" idx="16392" hasCustomPrompt="1"/>
            <p:custDataLst>
              <p:tags r:id="rId3"/>
            </p:custDataLst>
          </p:nvPr>
        </p:nvSpPr>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文本占位符 7"/>
          <p:cNvSpPr>
            <a:spLocks noGrp="1"/>
          </p:cNvSpPr>
          <p:nvPr>
            <p:ph type="body" idx="16386" hasCustomPrompt="1"/>
            <p:custDataLst>
              <p:tags r:id="rId4"/>
            </p:custDataLst>
          </p:nvPr>
        </p:nvSpPr>
        <p:spPr>
          <a:xfrm>
            <a:off x="2082800" y="16510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文本占位符 8"/>
          <p:cNvSpPr>
            <a:spLocks noGrp="1"/>
          </p:cNvSpPr>
          <p:nvPr>
            <p:ph type="body" idx="16387" hasCustomPrompt="1"/>
            <p:custDataLst>
              <p:tags r:id="rId5"/>
            </p:custDataLst>
          </p:nvPr>
        </p:nvSpPr>
        <p:spPr>
          <a:xfrm>
            <a:off x="2082800" y="21590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图片占位符 9"/>
          <p:cNvSpPr>
            <a:spLocks noGrp="1"/>
          </p:cNvSpPr>
          <p:nvPr>
            <p:ph type="pic" idx="16393" hasCustomPrompt="1"/>
            <p:custDataLst>
              <p:tags r:id="rId6"/>
            </p:custDataLst>
          </p:nvPr>
        </p:nvSpPr>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8" hasCustomPrompt="1"/>
            <p:custDataLst>
              <p:tags r:id="rId7"/>
            </p:custDataLst>
          </p:nvPr>
        </p:nvSpPr>
        <p:spPr>
          <a:xfrm>
            <a:off x="2082800" y="3327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9" hasCustomPrompt="1"/>
            <p:custDataLst>
              <p:tags r:id="rId8"/>
            </p:custDataLst>
          </p:nvPr>
        </p:nvSpPr>
        <p:spPr>
          <a:xfrm>
            <a:off x="2082800" y="38354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图片占位符 12"/>
          <p:cNvSpPr>
            <a:spLocks noGrp="1"/>
          </p:cNvSpPr>
          <p:nvPr>
            <p:ph type="pic" idx="16394" hasCustomPrompt="1"/>
            <p:custDataLst>
              <p:tags r:id="rId9"/>
            </p:custDataLst>
          </p:nvPr>
        </p:nvSpPr>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90" hasCustomPrompt="1"/>
            <p:custDataLst>
              <p:tags r:id="rId10"/>
            </p:custDataLst>
          </p:nvPr>
        </p:nvSpPr>
        <p:spPr>
          <a:xfrm>
            <a:off x="2082800" y="50038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91" hasCustomPrompt="1"/>
            <p:custDataLst>
              <p:tags r:id="rId11"/>
            </p:custDataLst>
          </p:nvPr>
        </p:nvSpPr>
        <p:spPr>
          <a:xfrm>
            <a:off x="2082800" y="55118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上标下内-无背景-有间隙-无副标-1">
    <p:bg>
      <p:bgRef idx="1001">
        <a:schemeClr val="bg1"/>
      </p:bgRef>
    </p:bg>
    <p:spTree>
      <p:nvGrpSpPr>
        <p:cNvPr id="1" name=""/>
        <p:cNvGrpSpPr/>
        <p:nvPr/>
      </p:nvGrpSpPr>
      <p:grpSpPr/>
      <p:sp>
        <p:nvSpPr>
          <p:cNvPr id="70" name="矩形 69"/>
          <p:cNvSpPr/>
          <p:nvPr userDrawn="1"/>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userDrawn="1"/>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userDrawn="1"/>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userDrawn="1"/>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userDrawn="1"/>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 name="标题 1"/>
          <p:cNvSpPr>
            <a:spLocks noGrp="1"/>
          </p:cNvSpPr>
          <p:nvPr>
            <p:ph type="title" idx="10" hasCustomPrompt="1"/>
            <p:custDataLst>
              <p:tags r:id="rId2"/>
            </p:custDataLst>
          </p:nvPr>
        </p:nvSpPr>
        <p:spPr>
          <a:xfrm>
            <a:off x="609600" y="482505"/>
            <a:ext cx="10972800" cy="711100"/>
          </a:xfrm>
        </p:spPr>
        <p:txBody>
          <a:bodyPr wrap="square" lIns="0" tIns="0" rIns="0" bIns="0" anchor="t">
            <a:noAutofit/>
          </a:bodyPr>
          <a:lstStyle>
            <a:lvl1pPr algn="l">
              <a:lnSpc>
                <a:spcPct val="110000"/>
              </a:lnSpc>
              <a:defRPr sz="3600" b="1" i="0">
                <a:solidFill>
                  <a:schemeClr val="tx1"/>
                </a:solidFill>
                <a:latin typeface="微软雅黑" panose="020B0503020204020204" pitchFamily="34" charset="-122"/>
                <a:ea typeface="微软雅黑" panose="020B0503020204020204" pitchFamily="34" charset="-122"/>
              </a:defRPr>
            </a:lvl1pPr>
          </a:lstStyle>
          <a:p>
            <a:r>
              <a:rPr lang="zh-CN" altLang="en-US"/>
              <a:t>单击此处添加标题</a:t>
            </a:r>
            <a:endParaRPr lang="zh-CN" altLang="en-US"/>
          </a:p>
        </p:txBody>
      </p:sp>
      <p:sp>
        <p:nvSpPr>
          <p:cNvPr id="3" name="内容占位符 2"/>
          <p:cNvSpPr>
            <a:spLocks noGrp="1"/>
          </p:cNvSpPr>
          <p:nvPr>
            <p:ph idx="11" hasCustomPrompt="1"/>
            <p:custDataLst>
              <p:tags r:id="rId3"/>
            </p:custDataLst>
          </p:nvPr>
        </p:nvSpPr>
        <p:spPr>
          <a:xfrm>
            <a:off x="609600" y="1523705"/>
            <a:ext cx="10972800" cy="4724400"/>
          </a:xfrm>
        </p:spPr>
        <p:txBody>
          <a:bodyPr wrap="square" lIns="0" tIns="0" rIns="0" bIns="0" anchor="t">
            <a:noAutofit/>
          </a:bodyPr>
          <a:lstStyle>
            <a:lvl1pPr marL="0" indent="0" algn="l">
              <a:buNone/>
              <a:defRPr sz="1200" b="0" i="0">
                <a:solidFill>
                  <a:srgbClr val="FFFFFF"/>
                </a:solidFill>
                <a:latin typeface="微软雅黑" panose="020B0503020204020204" pitchFamily="34" charset="-122"/>
                <a:ea typeface="微软雅黑" panose="020B0503020204020204" pitchFamily="34" charset="-122"/>
              </a:defRPr>
            </a:lvl1pPr>
          </a:lstStyle>
          <a:p>
            <a:pPr lvl="0"/>
            <a:r>
              <a:rPr lang="zh-CN" altLang="en-US" smtClean="0"/>
              <a:t>单击此处添加文本</a:t>
            </a:r>
            <a:endParaRPr lang="zh-CN" altLang="en-US" smtClean="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406A3A-B0F9-4CA7-B9FA-E5DCD0E6FCE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EB040-DE28-4918-A5AA-DE13ADD2AA5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850">
        <p:cover dir="d"/>
      </p:transition>
    </mc:Choice>
    <mc:Fallback>
      <p:transition spd="slow">
        <p:cover dir="d"/>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tags" Target="../tags/tag16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tags" Target="../tags/tag16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6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tags" Target="../tags/tag164.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tags" Target="../tags/tag165.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tags" Target="../tags/tag166.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tags" Target="../tags/tag167.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xml"/><Relationship Id="rId2" Type="http://schemas.openxmlformats.org/officeDocument/2006/relationships/tags" Target="../tags/tag168.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tags" Target="../tags/tag169.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slide" Target="slide1.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5" Type="http://schemas.openxmlformats.org/officeDocument/2006/relationships/notesSlide" Target="../notesSlides/notesSlide2.xml"/><Relationship Id="rId24" Type="http://schemas.openxmlformats.org/officeDocument/2006/relationships/slideLayout" Target="../slideLayouts/slideLayout1.xml"/><Relationship Id="rId23" Type="http://schemas.openxmlformats.org/officeDocument/2006/relationships/tags" Target="../tags/tag33.xml"/><Relationship Id="rId22" Type="http://schemas.openxmlformats.org/officeDocument/2006/relationships/tags" Target="../tags/tag32.xml"/><Relationship Id="rId21" Type="http://schemas.openxmlformats.org/officeDocument/2006/relationships/tags" Target="../tags/tag31.xml"/><Relationship Id="rId20" Type="http://schemas.openxmlformats.org/officeDocument/2006/relationships/tags" Target="../tags/tag30.xml"/><Relationship Id="rId2" Type="http://schemas.openxmlformats.org/officeDocument/2006/relationships/tags" Target="../tags/tag14.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slide" Target="slide27.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tags" Target="../tags/tag170.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tags" Target="../tags/tag172.xml"/><Relationship Id="rId1" Type="http://schemas.openxmlformats.org/officeDocument/2006/relationships/tags" Target="../tags/tag17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tags" Target="../tags/tag173.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3.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3.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3.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3.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183.xml"/><Relationship Id="rId1" Type="http://schemas.openxmlformats.org/officeDocument/2006/relationships/tags" Target="../tags/tag182.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tags" Target="../tags/tag184.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tags" Target="../tags/tag18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tags" Target="../tags/tag186.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tags" Target="../tags/tag187.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tags" Target="../tags/tag18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4.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7" Type="http://schemas.openxmlformats.org/officeDocument/2006/relationships/notesSlide" Target="../notesSlides/notesSlide4.xml"/><Relationship Id="rId26" Type="http://schemas.openxmlformats.org/officeDocument/2006/relationships/slideLayout" Target="../slideLayouts/slideLayout1.xml"/><Relationship Id="rId25" Type="http://schemas.openxmlformats.org/officeDocument/2006/relationships/tags" Target="../tags/tag59.xml"/><Relationship Id="rId24" Type="http://schemas.openxmlformats.org/officeDocument/2006/relationships/tags" Target="../tags/tag58.xml"/><Relationship Id="rId23" Type="http://schemas.openxmlformats.org/officeDocument/2006/relationships/tags" Target="../tags/tag57.xml"/><Relationship Id="rId22" Type="http://schemas.openxmlformats.org/officeDocument/2006/relationships/tags" Target="../tags/tag56.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tags" Target="../tags/tag36.xml"/><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tags" Target="../tags/tag60.xml"/></Relationships>
</file>

<file path=ppt/slides/_rels/slide6.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4" Type="http://schemas.openxmlformats.org/officeDocument/2006/relationships/notesSlide" Target="../notesSlides/notesSlide6.xml"/><Relationship Id="rId33" Type="http://schemas.openxmlformats.org/officeDocument/2006/relationships/slideLayout" Target="../slideLayouts/slideLayout1.xml"/><Relationship Id="rId32" Type="http://schemas.openxmlformats.org/officeDocument/2006/relationships/tags" Target="../tags/tag93.xml"/><Relationship Id="rId31" Type="http://schemas.openxmlformats.org/officeDocument/2006/relationships/tags" Target="../tags/tag92.xml"/><Relationship Id="rId30" Type="http://schemas.openxmlformats.org/officeDocument/2006/relationships/tags" Target="../tags/tag91.xml"/><Relationship Id="rId3" Type="http://schemas.openxmlformats.org/officeDocument/2006/relationships/tags" Target="../tags/tag64.xml"/><Relationship Id="rId29" Type="http://schemas.openxmlformats.org/officeDocument/2006/relationships/tags" Target="../tags/tag90.xml"/><Relationship Id="rId28" Type="http://schemas.openxmlformats.org/officeDocument/2006/relationships/tags" Target="../tags/tag89.xml"/><Relationship Id="rId27" Type="http://schemas.openxmlformats.org/officeDocument/2006/relationships/tags" Target="../tags/tag88.xml"/><Relationship Id="rId26" Type="http://schemas.openxmlformats.org/officeDocument/2006/relationships/tags" Target="../tags/tag87.xml"/><Relationship Id="rId25" Type="http://schemas.openxmlformats.org/officeDocument/2006/relationships/tags" Target="../tags/tag86.xml"/><Relationship Id="rId24" Type="http://schemas.openxmlformats.org/officeDocument/2006/relationships/tags" Target="../tags/tag85.xml"/><Relationship Id="rId23" Type="http://schemas.openxmlformats.org/officeDocument/2006/relationships/tags" Target="../tags/tag84.xml"/><Relationship Id="rId22" Type="http://schemas.openxmlformats.org/officeDocument/2006/relationships/tags" Target="../tags/tag83.xml"/><Relationship Id="rId21" Type="http://schemas.openxmlformats.org/officeDocument/2006/relationships/tags" Target="../tags/tag82.xml"/><Relationship Id="rId20" Type="http://schemas.openxmlformats.org/officeDocument/2006/relationships/tags" Target="../tags/tag81.xml"/><Relationship Id="rId2" Type="http://schemas.openxmlformats.org/officeDocument/2006/relationships/tags" Target="../tags/tag63.xml"/><Relationship Id="rId19" Type="http://schemas.openxmlformats.org/officeDocument/2006/relationships/tags" Target="../tags/tag80.xml"/><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7.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7" Type="http://schemas.openxmlformats.org/officeDocument/2006/relationships/notesSlide" Target="../notesSlides/notesSlide7.xml"/><Relationship Id="rId66" Type="http://schemas.openxmlformats.org/officeDocument/2006/relationships/slideLayout" Target="../slideLayouts/slideLayout1.xml"/><Relationship Id="rId65" Type="http://schemas.openxmlformats.org/officeDocument/2006/relationships/tags" Target="../tags/tag158.xml"/><Relationship Id="rId64" Type="http://schemas.openxmlformats.org/officeDocument/2006/relationships/tags" Target="../tags/tag157.xml"/><Relationship Id="rId63" Type="http://schemas.openxmlformats.org/officeDocument/2006/relationships/tags" Target="../tags/tag156.xml"/><Relationship Id="rId62" Type="http://schemas.openxmlformats.org/officeDocument/2006/relationships/tags" Target="../tags/tag155.xml"/><Relationship Id="rId61" Type="http://schemas.openxmlformats.org/officeDocument/2006/relationships/tags" Target="../tags/tag154.xml"/><Relationship Id="rId60" Type="http://schemas.openxmlformats.org/officeDocument/2006/relationships/tags" Target="../tags/tag153.xml"/><Relationship Id="rId6" Type="http://schemas.openxmlformats.org/officeDocument/2006/relationships/tags" Target="../tags/tag99.xml"/><Relationship Id="rId59" Type="http://schemas.openxmlformats.org/officeDocument/2006/relationships/tags" Target="../tags/tag152.xml"/><Relationship Id="rId58" Type="http://schemas.openxmlformats.org/officeDocument/2006/relationships/tags" Target="../tags/tag151.xml"/><Relationship Id="rId57" Type="http://schemas.openxmlformats.org/officeDocument/2006/relationships/tags" Target="../tags/tag150.xml"/><Relationship Id="rId56" Type="http://schemas.openxmlformats.org/officeDocument/2006/relationships/tags" Target="../tags/tag149.xml"/><Relationship Id="rId55" Type="http://schemas.openxmlformats.org/officeDocument/2006/relationships/tags" Target="../tags/tag148.xml"/><Relationship Id="rId54" Type="http://schemas.openxmlformats.org/officeDocument/2006/relationships/tags" Target="../tags/tag147.xml"/><Relationship Id="rId53" Type="http://schemas.openxmlformats.org/officeDocument/2006/relationships/tags" Target="../tags/tag146.xml"/><Relationship Id="rId52" Type="http://schemas.openxmlformats.org/officeDocument/2006/relationships/tags" Target="../tags/tag145.xml"/><Relationship Id="rId51" Type="http://schemas.openxmlformats.org/officeDocument/2006/relationships/tags" Target="../tags/tag144.xml"/><Relationship Id="rId50" Type="http://schemas.openxmlformats.org/officeDocument/2006/relationships/tags" Target="../tags/tag143.xml"/><Relationship Id="rId5" Type="http://schemas.openxmlformats.org/officeDocument/2006/relationships/tags" Target="../tags/tag98.xml"/><Relationship Id="rId49" Type="http://schemas.openxmlformats.org/officeDocument/2006/relationships/tags" Target="../tags/tag142.xml"/><Relationship Id="rId48" Type="http://schemas.openxmlformats.org/officeDocument/2006/relationships/tags" Target="../tags/tag141.xml"/><Relationship Id="rId47" Type="http://schemas.openxmlformats.org/officeDocument/2006/relationships/tags" Target="../tags/tag140.xml"/><Relationship Id="rId46" Type="http://schemas.openxmlformats.org/officeDocument/2006/relationships/tags" Target="../tags/tag139.xml"/><Relationship Id="rId45" Type="http://schemas.openxmlformats.org/officeDocument/2006/relationships/tags" Target="../tags/tag138.xml"/><Relationship Id="rId44" Type="http://schemas.openxmlformats.org/officeDocument/2006/relationships/tags" Target="../tags/tag137.xml"/><Relationship Id="rId43" Type="http://schemas.openxmlformats.org/officeDocument/2006/relationships/tags" Target="../tags/tag136.xml"/><Relationship Id="rId42" Type="http://schemas.openxmlformats.org/officeDocument/2006/relationships/tags" Target="../tags/tag135.xml"/><Relationship Id="rId41" Type="http://schemas.openxmlformats.org/officeDocument/2006/relationships/tags" Target="../tags/tag134.xml"/><Relationship Id="rId40" Type="http://schemas.openxmlformats.org/officeDocument/2006/relationships/tags" Target="../tags/tag133.xml"/><Relationship Id="rId4" Type="http://schemas.openxmlformats.org/officeDocument/2006/relationships/tags" Target="../tags/tag97.xml"/><Relationship Id="rId39" Type="http://schemas.openxmlformats.org/officeDocument/2006/relationships/tags" Target="../tags/tag132.xml"/><Relationship Id="rId38" Type="http://schemas.openxmlformats.org/officeDocument/2006/relationships/tags" Target="../tags/tag131.xml"/><Relationship Id="rId37" Type="http://schemas.openxmlformats.org/officeDocument/2006/relationships/tags" Target="../tags/tag130.xml"/><Relationship Id="rId36" Type="http://schemas.openxmlformats.org/officeDocument/2006/relationships/tags" Target="../tags/tag129.xml"/><Relationship Id="rId35" Type="http://schemas.openxmlformats.org/officeDocument/2006/relationships/tags" Target="../tags/tag128.xml"/><Relationship Id="rId34" Type="http://schemas.openxmlformats.org/officeDocument/2006/relationships/tags" Target="../tags/tag127.xml"/><Relationship Id="rId33" Type="http://schemas.openxmlformats.org/officeDocument/2006/relationships/tags" Target="../tags/tag126.xml"/><Relationship Id="rId32" Type="http://schemas.openxmlformats.org/officeDocument/2006/relationships/tags" Target="../tags/tag125.xml"/><Relationship Id="rId31" Type="http://schemas.openxmlformats.org/officeDocument/2006/relationships/tags" Target="../tags/tag124.xml"/><Relationship Id="rId30" Type="http://schemas.openxmlformats.org/officeDocument/2006/relationships/tags" Target="../tags/tag123.xml"/><Relationship Id="rId3" Type="http://schemas.openxmlformats.org/officeDocument/2006/relationships/tags" Target="../tags/tag96.xml"/><Relationship Id="rId29" Type="http://schemas.openxmlformats.org/officeDocument/2006/relationships/tags" Target="../tags/tag122.xml"/><Relationship Id="rId28" Type="http://schemas.openxmlformats.org/officeDocument/2006/relationships/tags" Target="../tags/tag121.xml"/><Relationship Id="rId27" Type="http://schemas.openxmlformats.org/officeDocument/2006/relationships/tags" Target="../tags/tag120.xml"/><Relationship Id="rId26" Type="http://schemas.openxmlformats.org/officeDocument/2006/relationships/tags" Target="../tags/tag119.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5.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9.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tags" Target="../tags/tag1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512550"/>
            <a:ext cx="12192000" cy="4738199"/>
            <a:chOff x="1" y="1544935"/>
            <a:chExt cx="12192000" cy="4738199"/>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3893"/>
            <a:stretch>
              <a:fillRect/>
            </a:stretch>
          </p:blipFill>
          <p:spPr>
            <a:xfrm>
              <a:off x="1" y="1544935"/>
              <a:ext cx="6132609" cy="3741440"/>
            </a:xfrm>
            <a:custGeom>
              <a:avLst/>
              <a:gdLst>
                <a:gd name="connsiteX0" fmla="*/ 258760 w 6132609"/>
                <a:gd name="connsiteY0" fmla="*/ 0 h 3741440"/>
                <a:gd name="connsiteX1" fmla="*/ 6132609 w 6132609"/>
                <a:gd name="connsiteY1" fmla="*/ 0 h 3741440"/>
                <a:gd name="connsiteX2" fmla="*/ 6132609 w 6132609"/>
                <a:gd name="connsiteY2" fmla="*/ 586186 h 3741440"/>
                <a:gd name="connsiteX3" fmla="*/ 5135581 w 6132609"/>
                <a:gd name="connsiteY3" fmla="*/ 3741440 h 3741440"/>
                <a:gd name="connsiteX4" fmla="*/ 0 w 6132609"/>
                <a:gd name="connsiteY4" fmla="*/ 3741440 h 3741440"/>
                <a:gd name="connsiteX5" fmla="*/ 0 w 6132609"/>
                <a:gd name="connsiteY5" fmla="*/ 818887 h 37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2609" h="3741440">
                  <a:moveTo>
                    <a:pt x="258760" y="0"/>
                  </a:moveTo>
                  <a:lnTo>
                    <a:pt x="6132609" y="0"/>
                  </a:lnTo>
                  <a:lnTo>
                    <a:pt x="6132609" y="586186"/>
                  </a:lnTo>
                  <a:lnTo>
                    <a:pt x="5135581" y="3741440"/>
                  </a:lnTo>
                  <a:lnTo>
                    <a:pt x="0" y="3741440"/>
                  </a:lnTo>
                  <a:lnTo>
                    <a:pt x="0" y="818887"/>
                  </a:lnTo>
                  <a:close/>
                </a:path>
              </a:pathLst>
            </a:custGeom>
          </p:spPr>
        </p:pic>
        <p:sp>
          <p:nvSpPr>
            <p:cNvPr id="17" name="任意多边形 16"/>
            <p:cNvSpPr/>
            <p:nvPr/>
          </p:nvSpPr>
          <p:spPr>
            <a:xfrm>
              <a:off x="5208271" y="2334240"/>
              <a:ext cx="6864985" cy="2952115"/>
            </a:xfrm>
            <a:custGeom>
              <a:avLst/>
              <a:gdLst>
                <a:gd name="connsiteX0" fmla="*/ 690203 w 6865257"/>
                <a:gd name="connsiteY0" fmla="*/ 0 h 2162629"/>
                <a:gd name="connsiteX1" fmla="*/ 6865257 w 6865257"/>
                <a:gd name="connsiteY1" fmla="*/ 0 h 2162629"/>
                <a:gd name="connsiteX2" fmla="*/ 6865257 w 6865257"/>
                <a:gd name="connsiteY2" fmla="*/ 2162629 h 2162629"/>
                <a:gd name="connsiteX3" fmla="*/ 0 w 686525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6865257" h="2162629">
                  <a:moveTo>
                    <a:pt x="690203" y="0"/>
                  </a:moveTo>
                  <a:lnTo>
                    <a:pt x="6865257" y="0"/>
                  </a:lnTo>
                  <a:lnTo>
                    <a:pt x="6865257" y="2162629"/>
                  </a:lnTo>
                  <a:lnTo>
                    <a:pt x="0" y="2162629"/>
                  </a:lnTo>
                  <a:close/>
                </a:path>
              </a:pathLst>
            </a:custGeom>
            <a:gradFill>
              <a:gsLst>
                <a:gs pos="5000">
                  <a:srgbClr val="0F7ABF"/>
                </a:gs>
                <a:gs pos="100000">
                  <a:srgbClr val="006E6A"/>
                </a:gs>
              </a:gsLst>
              <a:lin ang="270000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5" name="任意多边形 14"/>
            <p:cNvSpPr/>
            <p:nvPr/>
          </p:nvSpPr>
          <p:spPr>
            <a:xfrm>
              <a:off x="3216911" y="2334240"/>
              <a:ext cx="8975090" cy="2863215"/>
            </a:xfrm>
            <a:custGeom>
              <a:avLst/>
              <a:gdLst>
                <a:gd name="connsiteX0" fmla="*/ 690203 w 8737601"/>
                <a:gd name="connsiteY0" fmla="*/ 0 h 2162629"/>
                <a:gd name="connsiteX1" fmla="*/ 8737601 w 8737601"/>
                <a:gd name="connsiteY1" fmla="*/ 0 h 2162629"/>
                <a:gd name="connsiteX2" fmla="*/ 8737601 w 8737601"/>
                <a:gd name="connsiteY2" fmla="*/ 5658 h 2162629"/>
                <a:gd name="connsiteX3" fmla="*/ 2613346 w 8737601"/>
                <a:gd name="connsiteY3" fmla="*/ 5658 h 2162629"/>
                <a:gd name="connsiteX4" fmla="*/ 1924949 w 8737601"/>
                <a:gd name="connsiteY4" fmla="*/ 2162629 h 2162629"/>
                <a:gd name="connsiteX5" fmla="*/ 0 w 8737601"/>
                <a:gd name="connsiteY5" fmla="*/ 2162629 h 2162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7601" h="2162629">
                  <a:moveTo>
                    <a:pt x="690203" y="0"/>
                  </a:moveTo>
                  <a:lnTo>
                    <a:pt x="8737601" y="0"/>
                  </a:lnTo>
                  <a:lnTo>
                    <a:pt x="8737601" y="5658"/>
                  </a:lnTo>
                  <a:lnTo>
                    <a:pt x="2613346" y="5658"/>
                  </a:lnTo>
                  <a:lnTo>
                    <a:pt x="1924949" y="2162629"/>
                  </a:lnTo>
                  <a:lnTo>
                    <a:pt x="0" y="2162629"/>
                  </a:lnTo>
                  <a:close/>
                </a:path>
              </a:pathLst>
            </a:custGeom>
            <a:solidFill>
              <a:srgbClr val="006E6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295391" y="2600305"/>
              <a:ext cx="5231765" cy="2367915"/>
            </a:xfrm>
            <a:prstGeom prst="rect">
              <a:avLst/>
            </a:prstGeom>
            <a:noFill/>
          </p:spPr>
          <p:txBody>
            <a:bodyPr wrap="square" rtlCol="0">
              <a:noAutofit/>
            </a:bodyPr>
            <a:lstStyle/>
            <a:p>
              <a:pPr algn="ctr" fontAlgn="auto">
                <a:lnSpc>
                  <a:spcPts val="6000"/>
                </a:lnSpc>
              </a:pPr>
              <a:r>
                <a:rPr lang="zh-CN" altLang="en-US" sz="4000" b="1" dirty="0" smtClean="0">
                  <a:solidFill>
                    <a:schemeClr val="bg1"/>
                  </a:solidFill>
                  <a:latin typeface="微软雅黑" panose="020B0503020204020204" pitchFamily="34" charset="-122"/>
                  <a:ea typeface="微软雅黑" panose="020B0503020204020204" pitchFamily="34" charset="-122"/>
                </a:rPr>
                <a:t>新一代国网商城</a:t>
              </a:r>
              <a:endParaRPr lang="zh-CN" altLang="en-US" sz="4000" b="1" dirty="0" smtClean="0">
                <a:solidFill>
                  <a:schemeClr val="bg1"/>
                </a:solidFill>
                <a:latin typeface="微软雅黑" panose="020B0503020204020204" pitchFamily="34" charset="-122"/>
                <a:ea typeface="微软雅黑" panose="020B0503020204020204" pitchFamily="34" charset="-122"/>
              </a:endParaRPr>
            </a:p>
            <a:p>
              <a:pPr algn="ctr" fontAlgn="auto">
                <a:lnSpc>
                  <a:spcPts val="6000"/>
                </a:lnSpc>
              </a:pPr>
              <a:r>
                <a:rPr lang="zh-CN" altLang="en-US" sz="4000" b="1" dirty="0" smtClean="0">
                  <a:solidFill>
                    <a:schemeClr val="bg1"/>
                  </a:solidFill>
                  <a:latin typeface="微软雅黑" panose="020B0503020204020204" pitchFamily="34" charset="-122"/>
                  <a:ea typeface="微软雅黑" panose="020B0503020204020204" pitchFamily="34" charset="-122"/>
                </a:rPr>
                <a:t>管理中心</a:t>
              </a:r>
              <a:endParaRPr lang="zh-CN" altLang="en-US" sz="4000" b="1" dirty="0" smtClean="0">
                <a:solidFill>
                  <a:schemeClr val="bg1"/>
                </a:solidFill>
                <a:latin typeface="微软雅黑" panose="020B0503020204020204" pitchFamily="34" charset="-122"/>
                <a:ea typeface="微软雅黑" panose="020B0503020204020204" pitchFamily="34" charset="-122"/>
              </a:endParaRPr>
            </a:p>
          </p:txBody>
        </p:sp>
        <p:sp>
          <p:nvSpPr>
            <p:cNvPr id="27" name="TextBox 21"/>
            <p:cNvSpPr>
              <a:spLocks noChangeArrowheads="1"/>
            </p:cNvSpPr>
            <p:nvPr/>
          </p:nvSpPr>
          <p:spPr bwMode="auto">
            <a:xfrm>
              <a:off x="7359698" y="4754668"/>
              <a:ext cx="309812" cy="33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defRPr/>
              </a:pPr>
              <a:endParaRPr lang="zh-CN" altLang="en-US" sz="1600" dirty="0" smtClean="0">
                <a:latin typeface="等线" panose="02010600030101010101" pitchFamily="2" charset="-122"/>
                <a:ea typeface="等线" panose="02010600030101010101" pitchFamily="2" charset="-122"/>
                <a:sym typeface="方正兰亭中黑_GBK" panose="02000000000000000000" pitchFamily="2" charset="-122"/>
              </a:endParaRPr>
            </a:p>
          </p:txBody>
        </p:sp>
        <p:sp>
          <p:nvSpPr>
            <p:cNvPr id="30" name="矩形 29"/>
            <p:cNvSpPr/>
            <p:nvPr/>
          </p:nvSpPr>
          <p:spPr>
            <a:xfrm>
              <a:off x="582996" y="5869114"/>
              <a:ext cx="11418504" cy="414020"/>
            </a:xfrm>
            <a:prstGeom prst="rect">
              <a:avLst/>
            </a:prstGeom>
          </p:spPr>
          <p:txBody>
            <a:bodyPr wrap="square">
              <a:spAutoFit/>
            </a:bodyPr>
            <a:lstStyle/>
            <a:p>
              <a:pPr algn="ctr">
                <a:lnSpc>
                  <a:spcPct val="150000"/>
                </a:lnSpc>
              </a:pPr>
              <a:endParaRPr lang="zh-CN" altLang="en-US" sz="1400" spc="2500" dirty="0">
                <a:latin typeface="Century Gothic" panose="020B0502020202020204" pitchFamily="34" charset="0"/>
                <a:ea typeface="+mj-ea"/>
              </a:endParaRPr>
            </a:p>
          </p:txBody>
        </p:sp>
      </p:grpSp>
      <p:pic>
        <p:nvPicPr>
          <p:cNvPr id="3" name="图片 2"/>
          <p:cNvPicPr>
            <a:picLocks noChangeAspect="1"/>
          </p:cNvPicPr>
          <p:nvPr/>
        </p:nvPicPr>
        <p:blipFill>
          <a:blip r:embed="rId2"/>
          <a:stretch>
            <a:fillRect/>
          </a:stretch>
        </p:blipFill>
        <p:spPr>
          <a:xfrm>
            <a:off x="239395" y="330835"/>
            <a:ext cx="5259705" cy="1181735"/>
          </a:xfrm>
          <a:prstGeom prst="rect">
            <a:avLst/>
          </a:prstGeom>
        </p:spPr>
      </p:pic>
      <p:sp>
        <p:nvSpPr>
          <p:cNvPr id="4" name="文本框 3"/>
          <p:cNvSpPr txBox="1"/>
          <p:nvPr/>
        </p:nvSpPr>
        <p:spPr>
          <a:xfrm>
            <a:off x="6476365" y="5345430"/>
            <a:ext cx="5596890" cy="1397635"/>
          </a:xfrm>
          <a:prstGeom prst="rect">
            <a:avLst/>
          </a:prstGeom>
          <a:noFill/>
        </p:spPr>
        <p:txBody>
          <a:bodyPr wrap="square" rtlCol="0">
            <a:noAutofit/>
          </a:bodyPr>
          <a:p>
            <a:pPr indent="0" algn="r" fontAlgn="auto">
              <a:lnSpc>
                <a:spcPct val="150000"/>
              </a:lnSpc>
            </a:pPr>
            <a:r>
              <a:rPr lang="zh-CN" altLang="en-US">
                <a:latin typeface="微软雅黑" panose="020B0503020204020204" pitchFamily="34" charset="-122"/>
                <a:ea typeface="微软雅黑" panose="020B0503020204020204" pitchFamily="34" charset="-122"/>
              </a:rPr>
              <a:t>国网电商科技有限公司</a:t>
            </a:r>
            <a:r>
              <a:rPr lang="en-US" altLang="zh-CN">
                <a:latin typeface="微软雅黑" panose="020B0503020204020204" pitchFamily="34" charset="-122"/>
                <a:ea typeface="微软雅黑" panose="020B0503020204020204" pitchFamily="34" charset="-122"/>
              </a:rPr>
              <a:t> </a:t>
            </a:r>
            <a:endParaRPr lang="en-US" altLang="zh-CN">
              <a:latin typeface="微软雅黑" panose="020B0503020204020204" pitchFamily="34" charset="-122"/>
              <a:ea typeface="微软雅黑" panose="020B0503020204020204" pitchFamily="34" charset="-122"/>
            </a:endParaRPr>
          </a:p>
          <a:p>
            <a:pPr indent="0" algn="r" fontAlgn="auto">
              <a:lnSpc>
                <a:spcPct val="150000"/>
              </a:lnSpc>
            </a:pPr>
            <a:r>
              <a:rPr lang="en-US" altLang="zh-CN">
                <a:latin typeface="微软雅黑" panose="020B0503020204020204" pitchFamily="34" charset="-122"/>
                <a:ea typeface="微软雅黑" panose="020B0503020204020204" pitchFamily="34" charset="-122"/>
                <a:sym typeface="+mn-ea"/>
              </a:rPr>
              <a:t>2026.06</a:t>
            </a:r>
            <a:endParaRPr lang="en-US" altLang="zh-CN">
              <a:latin typeface="微软雅黑" panose="020B0503020204020204" pitchFamily="34" charset="-122"/>
              <a:ea typeface="微软雅黑" panose="020B0503020204020204" pitchFamily="34" charset="-122"/>
            </a:endParaRPr>
          </a:p>
          <a:p>
            <a:pPr algn="r"/>
            <a:r>
              <a:rPr lang="en-US" altLang="zh-CN">
                <a:latin typeface="微软雅黑" panose="020B0503020204020204" pitchFamily="34" charset="-122"/>
                <a:ea typeface="微软雅黑" panose="020B0503020204020204" pitchFamily="34" charset="-122"/>
              </a:rPr>
              <a:t>  </a:t>
            </a:r>
            <a:endParaRPr lang="en-US" altLang="zh-CN">
              <a:latin typeface="微软雅黑" panose="020B0503020204020204" pitchFamily="34" charset="-122"/>
              <a:ea typeface="微软雅黑" panose="020B0503020204020204" pitchFamily="34" charset="-122"/>
            </a:endParaRPr>
          </a:p>
          <a:p>
            <a:pPr algn="r"/>
            <a:endParaRPr lang="en-US" altLang="zh-CN">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2 </a:t>
            </a:r>
            <a:r>
              <a:rPr lang="zh-CN" altLang="en-US" sz="2200" b="1" dirty="0">
                <a:solidFill>
                  <a:srgbClr val="347EA0"/>
                </a:solidFill>
                <a:latin typeface="微软雅黑" panose="020B0503020204020204" pitchFamily="34" charset="-122"/>
                <a:ea typeface="微软雅黑" panose="020B0503020204020204" pitchFamily="34" charset="-122"/>
                <a:sym typeface="+mn-ea"/>
              </a:rPr>
              <a:t>登录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783195" cy="922020"/>
          </a:xfrm>
          <a:prstGeom prst="rect">
            <a:avLst/>
          </a:prstGeom>
          <a:noFill/>
        </p:spPr>
        <p:txBody>
          <a:bodyPr wrap="square" rtlCol="0">
            <a:spAutoFit/>
          </a:bodyPr>
          <a:p>
            <a:pPr fontAlgn="auto">
              <a:lnSpc>
                <a:spcPct val="150000"/>
              </a:lnSpc>
            </a:pPr>
            <a:r>
              <a:rPr lang="zh-CN" altLang="en-US" sz="1200" dirty="0">
                <a:solidFill>
                  <a:srgbClr val="347EA0"/>
                </a:solidFill>
                <a:latin typeface="微软雅黑" panose="020B0503020204020204" pitchFamily="34" charset="-122"/>
                <a:ea typeface="微软雅黑" panose="020B0503020204020204" pitchFamily="34" charset="-122"/>
                <a:sym typeface="+mn-ea"/>
              </a:rPr>
              <a:t>路径：</a:t>
            </a:r>
            <a:r>
              <a:rPr lang="en-US" altLang="zh-CN" sz="1200" dirty="0">
                <a:solidFill>
                  <a:srgbClr val="347EA0"/>
                </a:solidFill>
                <a:latin typeface="微软雅黑" panose="020B0503020204020204" pitchFamily="34" charset="-122"/>
                <a:ea typeface="微软雅黑" panose="020B0503020204020204" pitchFamily="34" charset="-122"/>
                <a:sym typeface="+mn-ea"/>
              </a:rPr>
              <a:t>PC</a:t>
            </a:r>
            <a:r>
              <a:rPr lang="zh-CN" altLang="en-US" sz="1200" dirty="0">
                <a:solidFill>
                  <a:srgbClr val="347EA0"/>
                </a:solidFill>
                <a:latin typeface="微软雅黑" panose="020B0503020204020204" pitchFamily="34" charset="-122"/>
                <a:ea typeface="微软雅黑" panose="020B0503020204020204" pitchFamily="34" charset="-122"/>
                <a:sym typeface="+mn-ea"/>
              </a:rPr>
              <a:t>内网</a:t>
            </a:r>
            <a:r>
              <a:rPr lang="en-US" altLang="zh-CN" sz="1200" dirty="0">
                <a:solidFill>
                  <a:srgbClr val="347EA0"/>
                </a:solidFill>
                <a:latin typeface="微软雅黑" panose="020B0503020204020204" pitchFamily="34" charset="-122"/>
                <a:ea typeface="微软雅黑" panose="020B0503020204020204" pitchFamily="34" charset="-122"/>
                <a:sym typeface="+mn-ea"/>
              </a:rPr>
              <a:t>-</a:t>
            </a:r>
            <a:r>
              <a:rPr lang="zh-CN" altLang="en-US" sz="1200" dirty="0">
                <a:solidFill>
                  <a:srgbClr val="347EA0"/>
                </a:solidFill>
                <a:latin typeface="微软雅黑" panose="020B0503020204020204" pitchFamily="34" charset="-122"/>
                <a:ea typeface="微软雅黑" panose="020B0503020204020204" pitchFamily="34" charset="-122"/>
                <a:sym typeface="+mn-ea"/>
              </a:rPr>
              <a:t>登录</a:t>
            </a:r>
            <a:r>
              <a:rPr lang="en-US" altLang="zh-CN" sz="1200" dirty="0">
                <a:solidFill>
                  <a:srgbClr val="347EA0"/>
                </a:solidFill>
                <a:latin typeface="微软雅黑" panose="020B0503020204020204" pitchFamily="34" charset="-122"/>
                <a:ea typeface="微软雅黑" panose="020B0503020204020204" pitchFamily="34" charset="-122"/>
                <a:sym typeface="+mn-ea"/>
              </a:rPr>
              <a:t>-</a:t>
            </a:r>
            <a:r>
              <a:rPr lang="zh-CN" altLang="en-US" sz="1200" dirty="0">
                <a:solidFill>
                  <a:srgbClr val="347EA0"/>
                </a:solidFill>
                <a:latin typeface="微软雅黑" panose="020B0503020204020204" pitchFamily="34" charset="-122"/>
                <a:ea typeface="微软雅黑" panose="020B0503020204020204" pitchFamily="34" charset="-122"/>
                <a:sym typeface="+mn-ea"/>
              </a:rPr>
              <a:t>实名认证</a:t>
            </a:r>
            <a:endParaRPr lang="zh-CN" sz="12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200" dirty="0">
                <a:solidFill>
                  <a:srgbClr val="347EA0"/>
                </a:solidFill>
                <a:latin typeface="微软雅黑" panose="020B0503020204020204" pitchFamily="34" charset="-122"/>
                <a:ea typeface="微软雅黑" panose="020B0503020204020204" pitchFamily="34" charset="-122"/>
                <a:sym typeface="+mn-ea"/>
              </a:rPr>
              <a:t>用户：</a:t>
            </a:r>
            <a:r>
              <a:rPr lang="zh-CN" altLang="en-US" sz="12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200" dirty="0">
                <a:solidFill>
                  <a:srgbClr val="347EA0"/>
                </a:solidFill>
                <a:latin typeface="微软雅黑" panose="020B0503020204020204" pitchFamily="34" charset="-122"/>
                <a:ea typeface="微软雅黑" panose="020B0503020204020204" pitchFamily="34" charset="-122"/>
                <a:sym typeface="+mn-ea"/>
              </a:rPr>
              <a:t>(</a:t>
            </a:r>
            <a:r>
              <a:rPr lang="zh-CN" altLang="en-US" sz="12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200" dirty="0">
                <a:solidFill>
                  <a:srgbClr val="347EA0"/>
                </a:solidFill>
                <a:latin typeface="微软雅黑" panose="020B0503020204020204" pitchFamily="34" charset="-122"/>
                <a:ea typeface="微软雅黑" panose="020B0503020204020204" pitchFamily="34" charset="-122"/>
                <a:sym typeface="+mn-ea"/>
              </a:rPr>
              <a:t>)</a:t>
            </a:r>
            <a:endParaRPr lang="zh-CN" altLang="en-US" sz="12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200" dirty="0">
                <a:solidFill>
                  <a:srgbClr val="347EA0"/>
                </a:solidFill>
                <a:latin typeface="微软雅黑" panose="020B0503020204020204" pitchFamily="34" charset="-122"/>
                <a:ea typeface="微软雅黑" panose="020B0503020204020204" pitchFamily="34" charset="-122"/>
                <a:sym typeface="+mn-ea"/>
              </a:rPr>
              <a:t>操作：登录</a:t>
            </a:r>
            <a:r>
              <a:rPr lang="en-US" altLang="zh-CN" sz="1200" dirty="0">
                <a:solidFill>
                  <a:srgbClr val="347EA0"/>
                </a:solidFill>
                <a:latin typeface="微软雅黑" panose="020B0503020204020204" pitchFamily="34" charset="-122"/>
                <a:ea typeface="微软雅黑" panose="020B0503020204020204" pitchFamily="34" charset="-122"/>
                <a:sym typeface="+mn-ea"/>
              </a:rPr>
              <a:t>-</a:t>
            </a:r>
            <a:r>
              <a:rPr lang="zh-CN" altLang="en-US" sz="1200" dirty="0">
                <a:solidFill>
                  <a:srgbClr val="347EA0"/>
                </a:solidFill>
                <a:latin typeface="微软雅黑" panose="020B0503020204020204" pitchFamily="34" charset="-122"/>
                <a:ea typeface="微软雅黑" panose="020B0503020204020204" pitchFamily="34" charset="-122"/>
                <a:sym typeface="+mn-ea"/>
              </a:rPr>
              <a:t>实名认证</a:t>
            </a:r>
            <a:r>
              <a:rPr lang="en-US" altLang="zh-CN" sz="1200" dirty="0">
                <a:solidFill>
                  <a:srgbClr val="347EA0"/>
                </a:solidFill>
                <a:latin typeface="微软雅黑" panose="020B0503020204020204" pitchFamily="34" charset="-122"/>
                <a:ea typeface="微软雅黑" panose="020B0503020204020204" pitchFamily="34" charset="-122"/>
                <a:sym typeface="+mn-ea"/>
              </a:rPr>
              <a:t>       </a:t>
            </a:r>
            <a:endParaRPr lang="en-US" altLang="zh-CN" sz="12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466725" y="5771515"/>
            <a:ext cx="11070590" cy="75692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新增账号如未进行过身份证实名认证，在登录的时候需进行</a:t>
            </a:r>
            <a:r>
              <a:rPr lang="zh-CN" altLang="en-US" sz="1400" dirty="0">
                <a:solidFill>
                  <a:srgbClr val="347EA0"/>
                </a:solidFill>
                <a:latin typeface="微软雅黑" panose="020B0503020204020204" pitchFamily="34" charset="-122"/>
                <a:ea typeface="微软雅黑" panose="020B0503020204020204" pitchFamily="34" charset="-122"/>
                <a:sym typeface="+mn-ea"/>
              </a:rPr>
              <a:t>身份证</a:t>
            </a:r>
            <a:r>
              <a:rPr lang="zh-CN" altLang="en-US" sz="1400" dirty="0">
                <a:solidFill>
                  <a:srgbClr val="347EA0"/>
                </a:solidFill>
                <a:latin typeface="微软雅黑" panose="020B0503020204020204" pitchFamily="34" charset="-122"/>
                <a:ea typeface="微软雅黑" panose="020B0503020204020204" pitchFamily="34" charset="-122"/>
                <a:sym typeface="+mn-ea"/>
              </a:rPr>
              <a:t>实名认证，才能进入管理中心，用户需要填写真实的身份证信息进行实名认证，实名认证校验通过后进入管理中心首页，如该账号挂接了多家组织机构则进入到组织机构选择页面。</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2164080" y="1562100"/>
            <a:ext cx="7378700" cy="4128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2 </a:t>
            </a:r>
            <a:r>
              <a:rPr lang="zh-CN" altLang="en-US" sz="2200" b="1" dirty="0">
                <a:solidFill>
                  <a:srgbClr val="347EA0"/>
                </a:solidFill>
                <a:latin typeface="微软雅黑" panose="020B0503020204020204" pitchFamily="34" charset="-122"/>
                <a:ea typeface="微软雅黑" panose="020B0503020204020204" pitchFamily="34" charset="-122"/>
                <a:sym typeface="+mn-ea"/>
              </a:rPr>
              <a:t>登录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783195" cy="1060450"/>
          </a:xfrm>
          <a:prstGeom prst="rect">
            <a:avLst/>
          </a:prstGeom>
          <a:noFill/>
        </p:spPr>
        <p:txBody>
          <a:bodyPr wrap="square" rtlCol="0">
            <a:spAutoFit/>
          </a:bodyPr>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路径：登录</a:t>
            </a:r>
            <a:endParaRPr lang="zh-CN"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400" dirty="0">
                <a:solidFill>
                  <a:srgbClr val="347EA0"/>
                </a:solidFill>
                <a:latin typeface="微软雅黑" panose="020B0503020204020204" pitchFamily="34" charset="-122"/>
                <a:ea typeface="微软雅黑" panose="020B0503020204020204" pitchFamily="34" charset="-122"/>
                <a:sym typeface="+mn-ea"/>
              </a:rPr>
              <a:t>用户：</a:t>
            </a:r>
            <a:r>
              <a:rPr lang="zh-CN" altLang="en-US" sz="14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400" dirty="0">
                <a:solidFill>
                  <a:srgbClr val="347EA0"/>
                </a:solidFill>
                <a:latin typeface="微软雅黑" panose="020B0503020204020204" pitchFamily="34" charset="-122"/>
                <a:ea typeface="微软雅黑" panose="020B0503020204020204" pitchFamily="34" charset="-122"/>
                <a:sym typeface="+mn-ea"/>
              </a:rPr>
              <a:t>)</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操作：登录</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组织机构选择</a:t>
            </a:r>
            <a:r>
              <a:rPr lang="en-US" altLang="zh-CN" sz="1400" dirty="0">
                <a:solidFill>
                  <a:srgbClr val="347EA0"/>
                </a:solidFill>
                <a:latin typeface="微软雅黑" panose="020B0503020204020204" pitchFamily="34" charset="-122"/>
                <a:ea typeface="微软雅黑" panose="020B0503020204020204" pitchFamily="34" charset="-122"/>
                <a:sym typeface="+mn-ea"/>
              </a:rPr>
              <a:t>       </a:t>
            </a:r>
            <a:endParaRPr lang="en-US" altLang="zh-CN" sz="14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466725" y="5910580"/>
            <a:ext cx="11070590" cy="78359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如账号挂接在了多家组织机构，则需进行组织机构选择，点击对应的组织机构方可进入管理中心首页，进入管理中心后，顶部菜单右上角支持进行组织机构切换。</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2170430" y="1797050"/>
            <a:ext cx="7842885" cy="4113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账号管理</a:t>
            </a:r>
            <a:endParaRPr lang="zh-CN" altLang="en-US" sz="2800" b="1" dirty="0">
              <a:gradFill>
                <a:gsLst>
                  <a:gs pos="0">
                    <a:srgbClr val="0E8BB4"/>
                  </a:gs>
                  <a:gs pos="100000">
                    <a:srgbClr val="006F6B"/>
                  </a:gs>
                </a:gsLst>
                <a:lin ang="2277912" scaled="0"/>
              </a:gradFill>
              <a:latin typeface="微软雅黑" panose="020B0503020204020204" pitchFamily="34" charset="-122"/>
              <a:ea typeface="微软雅黑" panose="020B0503020204020204" pitchFamily="34"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03</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 </a:t>
            </a:r>
            <a:r>
              <a:rPr lang="zh-CN" altLang="en-US" sz="2200" b="1" dirty="0">
                <a:solidFill>
                  <a:srgbClr val="347EA0"/>
                </a:solidFill>
                <a:latin typeface="微软雅黑" panose="020B0503020204020204" pitchFamily="34" charset="-122"/>
                <a:ea typeface="微软雅黑" panose="020B0503020204020204" pitchFamily="34" charset="-122"/>
                <a:sym typeface="+mn-ea"/>
              </a:rPr>
              <a:t>组织机构及用户管理内常用逻辑简述</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8" name="图片 7"/>
          <p:cNvPicPr>
            <a:picLocks noChangeAspect="1"/>
          </p:cNvPicPr>
          <p:nvPr/>
        </p:nvPicPr>
        <p:blipFill>
          <a:blip r:embed="rId1"/>
          <a:stretch>
            <a:fillRect/>
          </a:stretch>
        </p:blipFill>
        <p:spPr>
          <a:xfrm>
            <a:off x="1420495" y="862965"/>
            <a:ext cx="8604250" cy="5695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3" name="图片 2"/>
          <p:cNvPicPr>
            <a:picLocks noChangeAspect="1"/>
          </p:cNvPicPr>
          <p:nvPr/>
        </p:nvPicPr>
        <p:blipFill>
          <a:blip r:embed="rId1"/>
          <a:stretch>
            <a:fillRect/>
          </a:stretch>
        </p:blipFill>
        <p:spPr>
          <a:xfrm>
            <a:off x="377825" y="2661285"/>
            <a:ext cx="8945245" cy="4069715"/>
          </a:xfrm>
          <a:prstGeom prst="rect">
            <a:avLst/>
          </a:prstGeom>
        </p:spPr>
      </p:pic>
      <p:sp>
        <p:nvSpPr>
          <p:cNvPr id="7" name="文本框 6"/>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 </a:t>
            </a:r>
            <a:r>
              <a:rPr lang="zh-CN" altLang="en-US" sz="2200" b="1" dirty="0">
                <a:solidFill>
                  <a:srgbClr val="347EA0"/>
                </a:solidFill>
                <a:latin typeface="微软雅黑" panose="020B0503020204020204" pitchFamily="34" charset="-122"/>
                <a:ea typeface="微软雅黑" panose="020B0503020204020204" pitchFamily="34" charset="-122"/>
                <a:sym typeface="+mn-ea"/>
              </a:rPr>
              <a:t>账号管理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544195" y="641350"/>
            <a:ext cx="11718290" cy="1479550"/>
          </a:xfrm>
          <a:prstGeom prst="rect">
            <a:avLst/>
          </a:prstGeom>
          <a:noFill/>
        </p:spPr>
        <p:txBody>
          <a:bodyPr wrap="square" rtlCol="0" anchor="t">
            <a:noAutofit/>
          </a:bodyPr>
          <a:p>
            <a:pPr fontAlgn="auto">
              <a:lnSpc>
                <a:spcPct val="150000"/>
              </a:lnSpc>
            </a:pPr>
            <a:r>
              <a:rPr lang="zh-CN" altLang="en-US" sz="1400" b="1" dirty="0">
                <a:solidFill>
                  <a:srgbClr val="FF0000"/>
                </a:solidFill>
                <a:latin typeface="微软雅黑" panose="020B0503020204020204" pitchFamily="34" charset="-122"/>
                <a:ea typeface="微软雅黑" panose="020B0503020204020204" pitchFamily="34" charset="-122"/>
                <a:sym typeface="+mn-ea"/>
              </a:rPr>
              <a:t>注：目前新老商城并行期间，新商城管理端暂时仅支持账号查看功能，其他新建、启用、冻结等功能均在老商城按原有流程执行。</a:t>
            </a:r>
            <a:endParaRPr lang="zh-CN" altLang="en-US" sz="1400" b="1" dirty="0">
              <a:solidFill>
                <a:srgbClr val="FF0000"/>
              </a:solidFill>
              <a:latin typeface="微软雅黑" panose="020B0503020204020204" pitchFamily="34" charset="-122"/>
              <a:ea typeface="微软雅黑" panose="020B0503020204020204" pitchFamily="34" charset="-122"/>
              <a:sym typeface="+mn-ea"/>
            </a:endParaRPr>
          </a:p>
          <a:p>
            <a:pPr algn="l" fontAlgn="auto">
              <a:lnSpc>
                <a:spcPct val="150000"/>
              </a:lnSpc>
              <a:buClrTx/>
              <a:buSzTx/>
              <a:buFontTx/>
            </a:pPr>
            <a:r>
              <a:rPr lang="zh-CN" altLang="en-US" sz="1400" b="1" dirty="0">
                <a:solidFill>
                  <a:srgbClr val="FF0000"/>
                </a:solidFill>
                <a:latin typeface="微软雅黑" panose="020B0503020204020204" pitchFamily="34" charset="-122"/>
                <a:ea typeface="微软雅黑" panose="020B0503020204020204" pitchFamily="34" charset="-122"/>
                <a:sym typeface="+mn-ea"/>
              </a:rPr>
              <a:t>采购单位管理人员为</a:t>
            </a:r>
            <a:r>
              <a:rPr lang="zh-CN" altLang="en-US" sz="1400" b="1" dirty="0">
                <a:solidFill>
                  <a:srgbClr val="FF0000"/>
                </a:solidFill>
                <a:latin typeface="微软雅黑" panose="020B0503020204020204" pitchFamily="34" charset="-122"/>
                <a:ea typeface="微软雅黑" panose="020B0503020204020204" pitchFamily="34" charset="-122"/>
                <a:sym typeface="+mn-ea"/>
              </a:rPr>
              <a:t>原工厂、公司级管理员。</a:t>
            </a:r>
            <a:endParaRPr lang="zh-CN" altLang="en-US" sz="1400" b="1" dirty="0">
              <a:solidFill>
                <a:srgbClr val="FF000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路径：</a:t>
            </a:r>
            <a:r>
              <a:rPr lang="zh-CN" altLang="en-US" sz="1400" dirty="0">
                <a:solidFill>
                  <a:srgbClr val="347EA0"/>
                </a:solidFill>
                <a:latin typeface="微软雅黑" panose="020B0503020204020204" pitchFamily="34" charset="-122"/>
                <a:ea typeface="微软雅黑" panose="020B0503020204020204" pitchFamily="34" charset="-122"/>
                <a:sym typeface="+mn-ea"/>
              </a:rPr>
              <a:t>管理中心</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组织机构及账号管理一组织机构管理一选购履约用户管理</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400" dirty="0">
                <a:solidFill>
                  <a:srgbClr val="347EA0"/>
                </a:solidFill>
                <a:latin typeface="微软雅黑" panose="020B0503020204020204" pitchFamily="34" charset="-122"/>
                <a:ea typeface="微软雅黑" panose="020B0503020204020204" pitchFamily="34" charset="-122"/>
                <a:sym typeface="+mn-ea"/>
              </a:rPr>
              <a:t>用户：</a:t>
            </a:r>
            <a:r>
              <a:rPr lang="zh-CN" altLang="en-US" sz="14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400" dirty="0">
                <a:solidFill>
                  <a:srgbClr val="347EA0"/>
                </a:solidFill>
                <a:latin typeface="微软雅黑" panose="020B0503020204020204" pitchFamily="34" charset="-122"/>
                <a:ea typeface="微软雅黑" panose="020B0503020204020204" pitchFamily="34" charset="-122"/>
                <a:sym typeface="+mn-ea"/>
              </a:rPr>
              <a:t>)</a:t>
            </a:r>
            <a:endParaRPr lang="en-US" altLang="zh-CN"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主要操作按钮：新增、批量新增、账号申请单下载、导出、查看导出任务、批量冻结、批量启用、解封申请单下载</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数据操作按钮：详情、编辑、冻结、封禁、启用、日志、申请启用</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
        <p:nvSpPr>
          <p:cNvPr id="5" name="TextBox 39"/>
          <p:cNvSpPr txBox="1"/>
          <p:nvPr>
            <p:custDataLst>
              <p:tags r:id="rId2"/>
            </p:custDataLst>
          </p:nvPr>
        </p:nvSpPr>
        <p:spPr>
          <a:xfrm flipH="1">
            <a:off x="9526270" y="2952115"/>
            <a:ext cx="2329815" cy="2167890"/>
          </a:xfrm>
          <a:prstGeom prst="rect">
            <a:avLst/>
          </a:prstGeom>
          <a:solidFill>
            <a:srgbClr val="DBEEF4">
              <a:alpha val="33000"/>
            </a:srgbClr>
          </a:solidFill>
        </p:spPr>
        <p:txBody>
          <a:bodyPr wrap="square" rtlCol="0" anchor="ctr" anchorCtr="0">
            <a:noAutofit/>
          </a:bodyPr>
          <a:p>
            <a:pPr indent="0" algn="just" fontAlgn="auto">
              <a:lnSpc>
                <a:spcPct val="140000"/>
              </a:lnSpc>
              <a:buClrTx/>
              <a:buSzTx/>
              <a:buFontTx/>
            </a:pPr>
            <a:r>
              <a:rPr lang="zh-CN" altLang="en-US" sz="1400" dirty="0">
                <a:solidFill>
                  <a:srgbClr val="347EA0"/>
                </a:solidFill>
                <a:latin typeface="微软雅黑" panose="020B0503020204020204" pitchFamily="34" charset="-122"/>
                <a:ea typeface="微软雅黑" panose="020B0503020204020204" pitchFamily="34" charset="-122"/>
                <a:sym typeface="+mn-ea"/>
              </a:rPr>
              <a:t>核心功能:平台运营人员/采购单位管理人员查看管理选购履约用户，并可根据当前登录账号属性，进行选购履约用户管理</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5" name="图片 4"/>
          <p:cNvPicPr>
            <a:picLocks noChangeAspect="1"/>
          </p:cNvPicPr>
          <p:nvPr/>
        </p:nvPicPr>
        <p:blipFill>
          <a:blip r:embed="rId1"/>
          <a:stretch>
            <a:fillRect/>
          </a:stretch>
        </p:blipFill>
        <p:spPr>
          <a:xfrm>
            <a:off x="144145" y="1826895"/>
            <a:ext cx="9940925" cy="4529455"/>
          </a:xfrm>
          <a:prstGeom prst="rect">
            <a:avLst/>
          </a:prstGeom>
        </p:spPr>
      </p:pic>
      <p:sp>
        <p:nvSpPr>
          <p:cNvPr id="2" name="文本框 1"/>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 </a:t>
            </a:r>
            <a:r>
              <a:rPr lang="zh-CN" altLang="en-US" sz="2200" b="1" dirty="0">
                <a:solidFill>
                  <a:srgbClr val="347EA0"/>
                </a:solidFill>
                <a:latin typeface="微软雅黑" panose="020B0503020204020204" pitchFamily="34" charset="-122"/>
                <a:ea typeface="微软雅黑" panose="020B0503020204020204" pitchFamily="34" charset="-122"/>
                <a:sym typeface="+mn-ea"/>
              </a:rPr>
              <a:t>账号管理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544195" y="762000"/>
            <a:ext cx="11108055" cy="1148715"/>
          </a:xfrm>
          <a:prstGeom prst="rect">
            <a:avLst/>
          </a:prstGeom>
          <a:noFill/>
        </p:spPr>
        <p:txBody>
          <a:bodyPr wrap="square" rtlCol="0" anchor="t">
            <a:noAutofit/>
          </a:bodyPr>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路径：</a:t>
            </a:r>
            <a:r>
              <a:rPr lang="zh-CN" altLang="en-US" sz="1400" dirty="0">
                <a:solidFill>
                  <a:srgbClr val="347EA0"/>
                </a:solidFill>
                <a:latin typeface="微软雅黑" panose="020B0503020204020204" pitchFamily="34" charset="-122"/>
                <a:ea typeface="微软雅黑" panose="020B0503020204020204" pitchFamily="34" charset="-122"/>
                <a:sym typeface="+mn-ea"/>
              </a:rPr>
              <a:t>管理中心</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组织机构及账号管理一组织机构管理一选购履约用户管理</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400" dirty="0">
                <a:solidFill>
                  <a:srgbClr val="347EA0"/>
                </a:solidFill>
                <a:latin typeface="微软雅黑" panose="020B0503020204020204" pitchFamily="34" charset="-122"/>
                <a:ea typeface="微软雅黑" panose="020B0503020204020204" pitchFamily="34" charset="-122"/>
                <a:sym typeface="+mn-ea"/>
              </a:rPr>
              <a:t>用户：</a:t>
            </a:r>
            <a:r>
              <a:rPr lang="zh-CN" altLang="en-US" sz="14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400" dirty="0">
                <a:solidFill>
                  <a:srgbClr val="347EA0"/>
                </a:solidFill>
                <a:latin typeface="微软雅黑" panose="020B0503020204020204" pitchFamily="34" charset="-122"/>
                <a:ea typeface="微软雅黑" panose="020B0503020204020204" pitchFamily="34" charset="-122"/>
                <a:sym typeface="+mn-ea"/>
              </a:rPr>
              <a:t>)</a:t>
            </a:r>
            <a:endParaRPr lang="en-US" altLang="zh-CN"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操作</a:t>
            </a:r>
            <a:r>
              <a:rPr 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新增/编辑</a:t>
            </a:r>
            <a:endParaRPr lang="en-US" altLang="zh-CN" sz="1400" dirty="0">
              <a:solidFill>
                <a:srgbClr val="347EA0"/>
              </a:solidFill>
              <a:latin typeface="微软雅黑" panose="020B0503020204020204" pitchFamily="34" charset="-122"/>
              <a:ea typeface="微软雅黑" panose="020B0503020204020204" pitchFamily="34" charset="-122"/>
              <a:sym typeface="+mn-ea"/>
            </a:endParaRPr>
          </a:p>
        </p:txBody>
      </p:sp>
      <p:sp>
        <p:nvSpPr>
          <p:cNvPr id="3" name="TextBox 39"/>
          <p:cNvSpPr txBox="1"/>
          <p:nvPr>
            <p:custDataLst>
              <p:tags r:id="rId2"/>
            </p:custDataLst>
          </p:nvPr>
        </p:nvSpPr>
        <p:spPr>
          <a:xfrm flipH="1">
            <a:off x="10154285" y="2575560"/>
            <a:ext cx="1843405" cy="3242945"/>
          </a:xfrm>
          <a:prstGeom prst="rect">
            <a:avLst/>
          </a:prstGeom>
          <a:solidFill>
            <a:srgbClr val="DBEEF4">
              <a:alpha val="33000"/>
            </a:srgbClr>
          </a:solidFill>
        </p:spPr>
        <p:txBody>
          <a:bodyPr wrap="square" rtlCol="0" anchor="ctr" anchorCtr="0">
            <a:noAutofit/>
          </a:bodyPr>
          <a:p>
            <a:pPr indent="0" algn="just" fontAlgn="auto">
              <a:lnSpc>
                <a:spcPct val="140000"/>
              </a:lnSpc>
              <a:buClrTx/>
              <a:buSzTx/>
              <a:buFontTx/>
            </a:pPr>
            <a:r>
              <a:rPr lang="zh-CN" altLang="en-US" sz="1400" dirty="0">
                <a:solidFill>
                  <a:srgbClr val="347EA0"/>
                </a:solidFill>
                <a:latin typeface="微软雅黑" panose="020B0503020204020204" pitchFamily="34" charset="-122"/>
                <a:ea typeface="微软雅黑" panose="020B0503020204020204" pitchFamily="34" charset="-122"/>
                <a:sym typeface="+mn-ea"/>
              </a:rPr>
              <a:t>核心功能:新增/编辑 对基础信息及组织机构进行维护，关联组织机构，并按照“身份证号唯一”进行校验，创建账号申请且账号原本在系统内不存在，账号状态为待启用，审核完成激活成功后变为启用。</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indent="356235" algn="just">
              <a:lnSpc>
                <a:spcPct val="140000"/>
              </a:lnSpc>
              <a:buClrTx/>
              <a:buSzTx/>
              <a:buFontTx/>
            </a:pP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2" name="图片 1"/>
          <p:cNvPicPr>
            <a:picLocks noChangeAspect="1"/>
          </p:cNvPicPr>
          <p:nvPr/>
        </p:nvPicPr>
        <p:blipFill>
          <a:blip r:embed="rId1"/>
          <a:stretch>
            <a:fillRect/>
          </a:stretch>
        </p:blipFill>
        <p:spPr>
          <a:xfrm>
            <a:off x="281940" y="1910715"/>
            <a:ext cx="9881870" cy="4516755"/>
          </a:xfrm>
          <a:prstGeom prst="rect">
            <a:avLst/>
          </a:prstGeom>
        </p:spPr>
      </p:pic>
      <p:sp>
        <p:nvSpPr>
          <p:cNvPr id="7" name="文本框 6"/>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 </a:t>
            </a:r>
            <a:r>
              <a:rPr lang="zh-CN" altLang="en-US" sz="2200" b="1" dirty="0">
                <a:solidFill>
                  <a:srgbClr val="347EA0"/>
                </a:solidFill>
                <a:latin typeface="微软雅黑" panose="020B0503020204020204" pitchFamily="34" charset="-122"/>
                <a:ea typeface="微软雅黑" panose="020B0503020204020204" pitchFamily="34" charset="-122"/>
                <a:sym typeface="+mn-ea"/>
              </a:rPr>
              <a:t>账号管理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544195" y="762000"/>
            <a:ext cx="11108055" cy="1148715"/>
          </a:xfrm>
          <a:prstGeom prst="rect">
            <a:avLst/>
          </a:prstGeom>
          <a:noFill/>
        </p:spPr>
        <p:txBody>
          <a:bodyPr wrap="square" rtlCol="0" anchor="t">
            <a:noAutofit/>
          </a:bodyPr>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组织机构及账号管理一组织机构管理一选购履约用户权限管理</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400" dirty="0">
                <a:solidFill>
                  <a:srgbClr val="347EA0"/>
                </a:solidFill>
                <a:latin typeface="微软雅黑" panose="020B0503020204020204" pitchFamily="34" charset="-122"/>
                <a:ea typeface="微软雅黑" panose="020B0503020204020204" pitchFamily="34" charset="-122"/>
                <a:sym typeface="+mn-ea"/>
              </a:rPr>
              <a:t>用户：</a:t>
            </a:r>
            <a:r>
              <a:rPr lang="zh-CN" altLang="en-US" sz="14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400" dirty="0">
                <a:solidFill>
                  <a:srgbClr val="347EA0"/>
                </a:solidFill>
                <a:latin typeface="微软雅黑" panose="020B0503020204020204" pitchFamily="34" charset="-122"/>
                <a:ea typeface="微软雅黑" panose="020B0503020204020204" pitchFamily="34" charset="-122"/>
                <a:sym typeface="+mn-ea"/>
              </a:rPr>
              <a:t>)</a:t>
            </a:r>
            <a:endParaRPr lang="en-US" altLang="zh-CN"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操作</a:t>
            </a:r>
            <a:r>
              <a:rPr 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账号申请单下载、导出、查看导出任务、批量赋权，数据操作按钮：详情、配置、日志</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
        <p:nvSpPr>
          <p:cNvPr id="3" name="TextBox 39"/>
          <p:cNvSpPr txBox="1"/>
          <p:nvPr>
            <p:custDataLst>
              <p:tags r:id="rId2"/>
            </p:custDataLst>
          </p:nvPr>
        </p:nvSpPr>
        <p:spPr>
          <a:xfrm flipH="1">
            <a:off x="10264775" y="2869565"/>
            <a:ext cx="1742440" cy="1974215"/>
          </a:xfrm>
          <a:prstGeom prst="rect">
            <a:avLst/>
          </a:prstGeom>
          <a:solidFill>
            <a:srgbClr val="DBEEF4">
              <a:alpha val="33000"/>
            </a:srgbClr>
          </a:solidFill>
        </p:spPr>
        <p:txBody>
          <a:bodyPr wrap="square" rtlCol="0" anchor="ctr" anchorCtr="0">
            <a:noAutofit/>
          </a:bodyPr>
          <a:p>
            <a:pPr indent="0" algn="just" fontAlgn="auto">
              <a:lnSpc>
                <a:spcPct val="140000"/>
              </a:lnSpc>
              <a:buClrTx/>
              <a:buSzTx/>
              <a:buFontTx/>
            </a:pPr>
            <a:r>
              <a:rPr lang="zh-CN" altLang="en-US" sz="1400" dirty="0">
                <a:solidFill>
                  <a:srgbClr val="347EA0"/>
                </a:solidFill>
                <a:latin typeface="微软雅黑" panose="020B0503020204020204" pitchFamily="34" charset="-122"/>
                <a:ea typeface="微软雅黑" panose="020B0503020204020204" pitchFamily="34" charset="-122"/>
                <a:sym typeface="+mn-ea"/>
              </a:rPr>
              <a:t>核心功能:平台运营人员/采购单位管理人员查看管理选购履约用户关联公司及其权限</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2" name="图片 1"/>
          <p:cNvPicPr>
            <a:picLocks noChangeAspect="1"/>
          </p:cNvPicPr>
          <p:nvPr/>
        </p:nvPicPr>
        <p:blipFill>
          <a:blip r:embed="rId1"/>
          <a:stretch>
            <a:fillRect/>
          </a:stretch>
        </p:blipFill>
        <p:spPr>
          <a:xfrm>
            <a:off x="424180" y="2252980"/>
            <a:ext cx="8633460" cy="3910330"/>
          </a:xfrm>
          <a:prstGeom prst="rect">
            <a:avLst/>
          </a:prstGeom>
        </p:spPr>
      </p:pic>
      <p:sp>
        <p:nvSpPr>
          <p:cNvPr id="7" name="文本框 6"/>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 </a:t>
            </a:r>
            <a:r>
              <a:rPr lang="zh-CN" altLang="en-US" sz="2200" b="1" dirty="0">
                <a:solidFill>
                  <a:srgbClr val="347EA0"/>
                </a:solidFill>
                <a:latin typeface="微软雅黑" panose="020B0503020204020204" pitchFamily="34" charset="-122"/>
                <a:ea typeface="微软雅黑" panose="020B0503020204020204" pitchFamily="34" charset="-122"/>
                <a:sym typeface="+mn-ea"/>
              </a:rPr>
              <a:t>账号管理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544195" y="762000"/>
            <a:ext cx="11108055" cy="1409700"/>
          </a:xfrm>
          <a:prstGeom prst="rect">
            <a:avLst/>
          </a:prstGeom>
          <a:noFill/>
        </p:spPr>
        <p:txBody>
          <a:bodyPr wrap="square" rtlCol="0" anchor="t">
            <a:noAutofit/>
          </a:bodyPr>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组织机构及账号管理一组织机构管理一选购管理用户管理</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400" dirty="0">
                <a:solidFill>
                  <a:srgbClr val="347EA0"/>
                </a:solidFill>
                <a:latin typeface="微软雅黑" panose="020B0503020204020204" pitchFamily="34" charset="-122"/>
                <a:ea typeface="微软雅黑" panose="020B0503020204020204" pitchFamily="34" charset="-122"/>
                <a:sym typeface="+mn-ea"/>
              </a:rPr>
              <a:t>用户：</a:t>
            </a:r>
            <a:r>
              <a:rPr lang="zh-CN" altLang="en-US" sz="14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400" dirty="0">
                <a:solidFill>
                  <a:srgbClr val="347EA0"/>
                </a:solidFill>
                <a:latin typeface="微软雅黑" panose="020B0503020204020204" pitchFamily="34" charset="-122"/>
                <a:ea typeface="微软雅黑" panose="020B0503020204020204" pitchFamily="34" charset="-122"/>
                <a:sym typeface="+mn-ea"/>
              </a:rPr>
              <a:t>)</a:t>
            </a:r>
            <a:endParaRPr lang="en-US" altLang="zh-CN"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操作</a:t>
            </a:r>
            <a:r>
              <a:rPr 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主要操作按钮：新增、批量新增、账号申请单下载、导出、查看导出任务、批量冻结、批量启用、解封申请单下载，数据操作按钮：详情、编辑、冻结、封禁、启用、日志、申请启用。</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
        <p:nvSpPr>
          <p:cNvPr id="3" name="TextBox 39"/>
          <p:cNvSpPr txBox="1"/>
          <p:nvPr>
            <p:custDataLst>
              <p:tags r:id="rId2"/>
            </p:custDataLst>
          </p:nvPr>
        </p:nvSpPr>
        <p:spPr>
          <a:xfrm flipH="1">
            <a:off x="9200515" y="2869565"/>
            <a:ext cx="2806700" cy="1974215"/>
          </a:xfrm>
          <a:prstGeom prst="rect">
            <a:avLst/>
          </a:prstGeom>
          <a:solidFill>
            <a:srgbClr val="DBEEF4">
              <a:alpha val="33000"/>
            </a:srgbClr>
          </a:solidFill>
        </p:spPr>
        <p:txBody>
          <a:bodyPr wrap="square" rtlCol="0" anchor="ctr" anchorCtr="0">
            <a:noAutofit/>
          </a:bodyPr>
          <a:p>
            <a:pPr indent="0" algn="just" fontAlgn="auto">
              <a:lnSpc>
                <a:spcPct val="140000"/>
              </a:lnSpc>
              <a:buClrTx/>
              <a:buSzTx/>
              <a:buFontTx/>
            </a:pPr>
            <a:r>
              <a:rPr lang="zh-CN" altLang="en-US" sz="1400" dirty="0">
                <a:solidFill>
                  <a:srgbClr val="347EA0"/>
                </a:solidFill>
                <a:latin typeface="微软雅黑" panose="020B0503020204020204" pitchFamily="34" charset="-122"/>
                <a:ea typeface="微软雅黑" panose="020B0503020204020204" pitchFamily="34" charset="-122"/>
                <a:sym typeface="+mn-ea"/>
              </a:rPr>
              <a:t>核心功能:平台运营人员/采购单位管理人员查看管理选购管理用户，支持一个用户关联多家组织机构，即一个手机号在该列表可能存在多条数据</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3" name="图片 2"/>
          <p:cNvPicPr>
            <a:picLocks noChangeAspect="1"/>
          </p:cNvPicPr>
          <p:nvPr/>
        </p:nvPicPr>
        <p:blipFill>
          <a:blip r:embed="rId1"/>
          <a:stretch>
            <a:fillRect/>
          </a:stretch>
        </p:blipFill>
        <p:spPr>
          <a:xfrm>
            <a:off x="260985" y="1986915"/>
            <a:ext cx="9650095" cy="4431030"/>
          </a:xfrm>
          <a:prstGeom prst="rect">
            <a:avLst/>
          </a:prstGeom>
        </p:spPr>
      </p:pic>
      <p:sp>
        <p:nvSpPr>
          <p:cNvPr id="2" name="文本框 1"/>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 </a:t>
            </a:r>
            <a:r>
              <a:rPr lang="zh-CN" altLang="en-US" sz="2200" b="1" dirty="0">
                <a:solidFill>
                  <a:srgbClr val="347EA0"/>
                </a:solidFill>
                <a:latin typeface="微软雅黑" panose="020B0503020204020204" pitchFamily="34" charset="-122"/>
                <a:ea typeface="微软雅黑" panose="020B0503020204020204" pitchFamily="34" charset="-122"/>
                <a:sym typeface="+mn-ea"/>
              </a:rPr>
              <a:t>账号管理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544195" y="762000"/>
            <a:ext cx="10447020" cy="1148715"/>
          </a:xfrm>
          <a:prstGeom prst="rect">
            <a:avLst/>
          </a:prstGeom>
          <a:noFill/>
        </p:spPr>
        <p:txBody>
          <a:bodyPr wrap="square" rtlCol="0" anchor="t">
            <a:noAutofit/>
          </a:bodyPr>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组织机构及账号管理一组织机构管理一选购管理用户管理</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400" dirty="0">
                <a:solidFill>
                  <a:srgbClr val="347EA0"/>
                </a:solidFill>
                <a:latin typeface="微软雅黑" panose="020B0503020204020204" pitchFamily="34" charset="-122"/>
                <a:ea typeface="微软雅黑" panose="020B0503020204020204" pitchFamily="34" charset="-122"/>
                <a:sym typeface="+mn-ea"/>
              </a:rPr>
              <a:t>用户：</a:t>
            </a:r>
            <a:r>
              <a:rPr lang="zh-CN" altLang="en-US" sz="14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400" dirty="0">
                <a:solidFill>
                  <a:srgbClr val="347EA0"/>
                </a:solidFill>
                <a:latin typeface="微软雅黑" panose="020B0503020204020204" pitchFamily="34" charset="-122"/>
                <a:ea typeface="微软雅黑" panose="020B0503020204020204" pitchFamily="34" charset="-122"/>
                <a:sym typeface="+mn-ea"/>
              </a:rPr>
              <a:t>)</a:t>
            </a:r>
            <a:endParaRPr lang="en-US" altLang="zh-CN"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操作</a:t>
            </a:r>
            <a:r>
              <a:rPr 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新增/编辑</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
        <p:nvSpPr>
          <p:cNvPr id="5" name="TextBox 39"/>
          <p:cNvSpPr txBox="1"/>
          <p:nvPr>
            <p:custDataLst>
              <p:tags r:id="rId2"/>
            </p:custDataLst>
          </p:nvPr>
        </p:nvSpPr>
        <p:spPr>
          <a:xfrm flipH="1">
            <a:off x="9911080" y="2658110"/>
            <a:ext cx="2174240" cy="2950210"/>
          </a:xfrm>
          <a:prstGeom prst="rect">
            <a:avLst/>
          </a:prstGeom>
          <a:solidFill>
            <a:srgbClr val="DBEEF4">
              <a:alpha val="33000"/>
            </a:srgbClr>
          </a:solidFill>
        </p:spPr>
        <p:txBody>
          <a:bodyPr wrap="square" rtlCol="0" anchor="ctr" anchorCtr="0">
            <a:noAutofit/>
          </a:bodyPr>
          <a:p>
            <a:pPr indent="0" algn="just" fontAlgn="auto">
              <a:lnSpc>
                <a:spcPct val="140000"/>
              </a:lnSpc>
              <a:buClrTx/>
              <a:buSzTx/>
              <a:buFontTx/>
            </a:pPr>
            <a:r>
              <a:rPr lang="zh-CN" altLang="en-US" sz="1400" dirty="0">
                <a:solidFill>
                  <a:srgbClr val="347EA0"/>
                </a:solidFill>
                <a:latin typeface="微软雅黑" panose="020B0503020204020204" pitchFamily="34" charset="-122"/>
                <a:ea typeface="微软雅黑" panose="020B0503020204020204" pitchFamily="34" charset="-122"/>
                <a:sym typeface="+mn-ea"/>
              </a:rPr>
              <a:t>核心功能:对基础信息及组织机构进行维护，关联组织机构，并按照“身份证号唯一”进行校验，创建账号时校验当前账号+组织机构的关联关系在系统内是否存在及用户类型是否在系统内存在。</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2" name="图片 1"/>
          <p:cNvPicPr>
            <a:picLocks noChangeAspect="1"/>
          </p:cNvPicPr>
          <p:nvPr/>
        </p:nvPicPr>
        <p:blipFill>
          <a:blip r:embed="rId1"/>
          <a:stretch>
            <a:fillRect/>
          </a:stretch>
        </p:blipFill>
        <p:spPr>
          <a:xfrm>
            <a:off x="641350" y="1889125"/>
            <a:ext cx="9424670" cy="4309745"/>
          </a:xfrm>
          <a:prstGeom prst="rect">
            <a:avLst/>
          </a:prstGeom>
        </p:spPr>
      </p:pic>
      <p:sp>
        <p:nvSpPr>
          <p:cNvPr id="7" name="文本框 6"/>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 </a:t>
            </a:r>
            <a:r>
              <a:rPr lang="zh-CN" altLang="en-US" sz="2200" b="1" dirty="0">
                <a:solidFill>
                  <a:srgbClr val="347EA0"/>
                </a:solidFill>
                <a:latin typeface="微软雅黑" panose="020B0503020204020204" pitchFamily="34" charset="-122"/>
                <a:ea typeface="微软雅黑" panose="020B0503020204020204" pitchFamily="34" charset="-122"/>
                <a:sym typeface="+mn-ea"/>
              </a:rPr>
              <a:t>账号管理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544195" y="762000"/>
            <a:ext cx="10824210" cy="1228090"/>
          </a:xfrm>
          <a:prstGeom prst="rect">
            <a:avLst/>
          </a:prstGeom>
          <a:noFill/>
        </p:spPr>
        <p:txBody>
          <a:bodyPr wrap="square" rtlCol="0" anchor="t">
            <a:noAutofit/>
          </a:bodyPr>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组织机构及账号管理一组织机构管理一选购管理用户权限管理</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400" dirty="0">
                <a:solidFill>
                  <a:srgbClr val="347EA0"/>
                </a:solidFill>
                <a:latin typeface="微软雅黑" panose="020B0503020204020204" pitchFamily="34" charset="-122"/>
                <a:ea typeface="微软雅黑" panose="020B0503020204020204" pitchFamily="34" charset="-122"/>
                <a:sym typeface="+mn-ea"/>
              </a:rPr>
              <a:t>用户：</a:t>
            </a:r>
            <a:r>
              <a:rPr lang="zh-CN" altLang="en-US" sz="14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400" dirty="0">
                <a:solidFill>
                  <a:srgbClr val="347EA0"/>
                </a:solidFill>
                <a:latin typeface="微软雅黑" panose="020B0503020204020204" pitchFamily="34" charset="-122"/>
                <a:ea typeface="微软雅黑" panose="020B0503020204020204" pitchFamily="34" charset="-122"/>
                <a:sym typeface="+mn-ea"/>
              </a:rPr>
              <a:t>)</a:t>
            </a:r>
            <a:endParaRPr lang="en-US" altLang="zh-CN"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操作</a:t>
            </a:r>
            <a:r>
              <a:rPr 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主要操作按钮：账号申请单下载、导出、查看导出任务、批量赋权，数据操作按钮：详情、配置、数据权限、日志</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
        <p:nvSpPr>
          <p:cNvPr id="3" name="TextBox 39"/>
          <p:cNvSpPr txBox="1"/>
          <p:nvPr>
            <p:custDataLst>
              <p:tags r:id="rId2"/>
            </p:custDataLst>
          </p:nvPr>
        </p:nvSpPr>
        <p:spPr>
          <a:xfrm flipH="1">
            <a:off x="10146030" y="2632075"/>
            <a:ext cx="1861185" cy="2423160"/>
          </a:xfrm>
          <a:prstGeom prst="rect">
            <a:avLst/>
          </a:prstGeom>
          <a:solidFill>
            <a:srgbClr val="DBEEF4">
              <a:alpha val="33000"/>
            </a:srgbClr>
          </a:solidFill>
        </p:spPr>
        <p:txBody>
          <a:bodyPr wrap="square" rtlCol="0" anchor="ctr" anchorCtr="0">
            <a:noAutofit/>
          </a:bodyPr>
          <a:p>
            <a:pPr indent="0" algn="just" fontAlgn="auto">
              <a:lnSpc>
                <a:spcPct val="140000"/>
              </a:lnSpc>
              <a:buClrTx/>
              <a:buSzTx/>
              <a:buFontTx/>
            </a:pPr>
            <a:r>
              <a:rPr lang="zh-CN" altLang="en-US" sz="1400" dirty="0">
                <a:solidFill>
                  <a:srgbClr val="347EA0"/>
                </a:solidFill>
                <a:latin typeface="微软雅黑" panose="020B0503020204020204" pitchFamily="34" charset="-122"/>
                <a:ea typeface="微软雅黑" panose="020B0503020204020204" pitchFamily="34" charset="-122"/>
                <a:sym typeface="+mn-ea"/>
              </a:rPr>
              <a:t>核心功能:平台运营人员/采购单位管理人员查看管理选购管理用户关联公司及其权限，支持一个用户关联多家组织机构</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3970020" y="822960"/>
            <a:ext cx="1082040" cy="0"/>
          </a:xfrm>
          <a:prstGeom prst="line">
            <a:avLst/>
          </a:prstGeom>
          <a:ln w="15875">
            <a:solidFill>
              <a:srgbClr val="006E6A"/>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4700588" y="387697"/>
            <a:ext cx="2790824" cy="922020"/>
          </a:xfrm>
          <a:prstGeom prst="rect">
            <a:avLst/>
          </a:prstGeom>
          <a:noFill/>
        </p:spPr>
        <p:txBody>
          <a:bodyPr wrap="square" rtlCol="0">
            <a:spAutoFit/>
          </a:bodyPr>
          <a:p>
            <a:pPr algn="ctr"/>
            <a:r>
              <a:rPr lang="zh-CN" altLang="en-US" sz="40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目 录</a:t>
            </a:r>
            <a:endParaRPr lang="en-US" altLang="zh-CN" sz="3200" dirty="0">
              <a:solidFill>
                <a:srgbClr val="006E6A"/>
              </a:solidFill>
              <a:latin typeface="微软雅黑" panose="020B0503020204020204" pitchFamily="34" charset="-122"/>
              <a:ea typeface="微软雅黑" panose="020B0503020204020204" pitchFamily="34" charset="-122"/>
            </a:endParaRPr>
          </a:p>
          <a:p>
            <a:pPr algn="ctr"/>
            <a:r>
              <a:rPr lang="en-US" altLang="zh-CN" sz="1400" cap="all" dirty="0">
                <a:solidFill>
                  <a:srgbClr val="006E6A"/>
                </a:solidFill>
                <a:uFillTx/>
                <a:latin typeface="微软雅黑" panose="020B0503020204020204" pitchFamily="34" charset="-122"/>
                <a:ea typeface="微软雅黑" panose="020B0503020204020204" pitchFamily="34" charset="-122"/>
              </a:rPr>
              <a:t>directory</a:t>
            </a:r>
            <a:endParaRPr lang="en-US" altLang="zh-CN" sz="1400" cap="all" dirty="0">
              <a:solidFill>
                <a:srgbClr val="006E6A"/>
              </a:solidFill>
              <a:uFillTx/>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7242175" y="822960"/>
            <a:ext cx="1082040" cy="0"/>
          </a:xfrm>
          <a:prstGeom prst="line">
            <a:avLst/>
          </a:prstGeom>
          <a:ln w="15875">
            <a:solidFill>
              <a:srgbClr val="006E6A"/>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custDataLst>
              <p:tags r:id="rId1"/>
            </p:custDataLst>
          </p:nvPr>
        </p:nvGrpSpPr>
        <p:grpSpPr>
          <a:xfrm>
            <a:off x="4112260" y="1827530"/>
            <a:ext cx="4716780" cy="640080"/>
            <a:chOff x="2392" y="2548"/>
            <a:chExt cx="7428" cy="1008"/>
          </a:xfrm>
        </p:grpSpPr>
        <p:sp>
          <p:nvSpPr>
            <p:cNvPr id="36" name="文本框 35"/>
            <p:cNvSpPr txBox="1"/>
            <p:nvPr>
              <p:custDataLst>
                <p:tags r:id="rId2"/>
              </p:custDataLst>
            </p:nvPr>
          </p:nvSpPr>
          <p:spPr>
            <a:xfrm>
              <a:off x="2478" y="2801"/>
              <a:ext cx="826" cy="531"/>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01</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grpSp>
          <p:nvGrpSpPr>
            <p:cNvPr id="7" name="组合 6"/>
            <p:cNvGrpSpPr/>
            <p:nvPr/>
          </p:nvGrpSpPr>
          <p:grpSpPr>
            <a:xfrm>
              <a:off x="2392" y="2548"/>
              <a:ext cx="7429" cy="1008"/>
              <a:chOff x="2392" y="2548"/>
              <a:chExt cx="7443" cy="1008"/>
            </a:xfrm>
          </p:grpSpPr>
          <p:sp>
            <p:nvSpPr>
              <p:cNvPr id="37" name="椭圆 36"/>
              <p:cNvSpPr/>
              <p:nvPr>
                <p:custDataLst>
                  <p:tags r:id="rId3"/>
                </p:custDataLst>
              </p:nvPr>
            </p:nvSpPr>
            <p:spPr>
              <a:xfrm>
                <a:off x="2392" y="2548"/>
                <a:ext cx="995" cy="1008"/>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38" name="文本框 37"/>
              <p:cNvSpPr txBox="1"/>
              <p:nvPr>
                <p:custDataLst>
                  <p:tags r:id="rId4"/>
                </p:custDataLst>
              </p:nvPr>
            </p:nvSpPr>
            <p:spPr>
              <a:xfrm>
                <a:off x="3405" y="2548"/>
                <a:ext cx="6430" cy="1008"/>
              </a:xfrm>
              <a:prstGeom prst="rect">
                <a:avLst/>
              </a:prstGeom>
              <a:noFill/>
            </p:spPr>
            <p:txBody>
              <a:bodyPr wrap="square" rtlCol="0">
                <a:no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整体介绍</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grpSp>
      </p:grpSp>
      <p:sp>
        <p:nvSpPr>
          <p:cNvPr id="39" name="灯片编号占位符 38"/>
          <p:cNvSpPr>
            <a:spLocks noGrp="1"/>
          </p:cNvSpPr>
          <p:nvPr>
            <p:ph type="sldNum" sz="quarter" idx="12"/>
          </p:nvPr>
        </p:nvSpPr>
        <p:spPr/>
        <p:txBody>
          <a:bodyPr/>
          <a:p>
            <a:fld id="{262EB040-DE28-4918-A5AA-DE13ADD2AA52}" type="slidenum">
              <a:rPr lang="zh-CN" altLang="en-US" smtClean="0"/>
            </a:fld>
            <a:endParaRPr lang="zh-CN" altLang="en-US"/>
          </a:p>
        </p:txBody>
      </p:sp>
      <p:grpSp>
        <p:nvGrpSpPr>
          <p:cNvPr id="15" name="组合 14"/>
          <p:cNvGrpSpPr/>
          <p:nvPr>
            <p:custDataLst>
              <p:tags r:id="rId5"/>
            </p:custDataLst>
          </p:nvPr>
        </p:nvGrpSpPr>
        <p:grpSpPr>
          <a:xfrm>
            <a:off x="4112260" y="3583940"/>
            <a:ext cx="4499610" cy="640080"/>
            <a:chOff x="10322" y="2548"/>
            <a:chExt cx="7086" cy="1008"/>
          </a:xfrm>
        </p:grpSpPr>
        <p:sp>
          <p:nvSpPr>
            <p:cNvPr id="40" name="文本框 39"/>
            <p:cNvSpPr txBox="1"/>
            <p:nvPr>
              <p:custDataLst>
                <p:tags r:id="rId6"/>
              </p:custDataLst>
            </p:nvPr>
          </p:nvSpPr>
          <p:spPr>
            <a:xfrm>
              <a:off x="10406" y="2801"/>
              <a:ext cx="827" cy="531"/>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03</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grpSp>
          <p:nvGrpSpPr>
            <p:cNvPr id="6" name="组合 5"/>
            <p:cNvGrpSpPr/>
            <p:nvPr/>
          </p:nvGrpSpPr>
          <p:grpSpPr>
            <a:xfrm>
              <a:off x="10322" y="2548"/>
              <a:ext cx="7086" cy="1008"/>
              <a:chOff x="10322" y="2548"/>
              <a:chExt cx="7086" cy="1008"/>
            </a:xfrm>
          </p:grpSpPr>
          <p:sp>
            <p:nvSpPr>
              <p:cNvPr id="41" name="椭圆 40"/>
              <p:cNvSpPr/>
              <p:nvPr>
                <p:custDataLst>
                  <p:tags r:id="rId7"/>
                </p:custDataLst>
              </p:nvPr>
            </p:nvSpPr>
            <p:spPr>
              <a:xfrm>
                <a:off x="10322" y="2548"/>
                <a:ext cx="995" cy="1008"/>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42" name="文本框 41">
                <a:hlinkClick r:id="rId8" action="ppaction://hlinksldjump"/>
              </p:cNvPr>
              <p:cNvSpPr txBox="1"/>
              <p:nvPr>
                <p:custDataLst>
                  <p:tags r:id="rId9"/>
                </p:custDataLst>
              </p:nvPr>
            </p:nvSpPr>
            <p:spPr>
              <a:xfrm>
                <a:off x="11305" y="2637"/>
                <a:ext cx="6103" cy="919"/>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账号管理</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grpSp>
      </p:grpSp>
      <p:grpSp>
        <p:nvGrpSpPr>
          <p:cNvPr id="10" name="组合 9"/>
          <p:cNvGrpSpPr/>
          <p:nvPr>
            <p:custDataLst>
              <p:tags r:id="rId10"/>
            </p:custDataLst>
          </p:nvPr>
        </p:nvGrpSpPr>
        <p:grpSpPr>
          <a:xfrm>
            <a:off x="4112260" y="4462145"/>
            <a:ext cx="2865120" cy="640080"/>
            <a:chOff x="2392" y="7415"/>
            <a:chExt cx="4512" cy="1008"/>
          </a:xfrm>
        </p:grpSpPr>
        <p:sp>
          <p:nvSpPr>
            <p:cNvPr id="52" name="文本框 51"/>
            <p:cNvSpPr txBox="1"/>
            <p:nvPr>
              <p:custDataLst>
                <p:tags r:id="rId11"/>
              </p:custDataLst>
            </p:nvPr>
          </p:nvSpPr>
          <p:spPr>
            <a:xfrm>
              <a:off x="2494" y="7664"/>
              <a:ext cx="827" cy="531"/>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04</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53" name="椭圆 52"/>
            <p:cNvSpPr/>
            <p:nvPr>
              <p:custDataLst>
                <p:tags r:id="rId12"/>
              </p:custDataLst>
            </p:nvPr>
          </p:nvSpPr>
          <p:spPr>
            <a:xfrm>
              <a:off x="2392" y="7415"/>
              <a:ext cx="995" cy="1008"/>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54" name="文本框 53">
              <a:hlinkClick r:id="" action="ppaction://noaction"/>
            </p:cNvPr>
            <p:cNvSpPr txBox="1"/>
            <p:nvPr>
              <p:custDataLst>
                <p:tags r:id="rId13"/>
              </p:custDataLst>
            </p:nvPr>
          </p:nvSpPr>
          <p:spPr>
            <a:xfrm>
              <a:off x="3405" y="7425"/>
              <a:ext cx="3499" cy="919"/>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交易管理</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grpSp>
      <p:grpSp>
        <p:nvGrpSpPr>
          <p:cNvPr id="11" name="组合 10"/>
          <p:cNvGrpSpPr/>
          <p:nvPr>
            <p:custDataLst>
              <p:tags r:id="rId14"/>
            </p:custDataLst>
          </p:nvPr>
        </p:nvGrpSpPr>
        <p:grpSpPr>
          <a:xfrm>
            <a:off x="4112260" y="5340350"/>
            <a:ext cx="2865120" cy="640080"/>
            <a:chOff x="2376" y="8943"/>
            <a:chExt cx="4512" cy="1008"/>
          </a:xfrm>
        </p:grpSpPr>
        <p:sp>
          <p:nvSpPr>
            <p:cNvPr id="61" name="文本框 60"/>
            <p:cNvSpPr txBox="1"/>
            <p:nvPr>
              <p:custDataLst>
                <p:tags r:id="rId15"/>
              </p:custDataLst>
            </p:nvPr>
          </p:nvSpPr>
          <p:spPr>
            <a:xfrm>
              <a:off x="2478" y="9192"/>
              <a:ext cx="827" cy="531"/>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05</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sp>
          <p:nvSpPr>
            <p:cNvPr id="62" name="椭圆 61"/>
            <p:cNvSpPr/>
            <p:nvPr>
              <p:custDataLst>
                <p:tags r:id="rId16"/>
              </p:custDataLst>
            </p:nvPr>
          </p:nvSpPr>
          <p:spPr>
            <a:xfrm>
              <a:off x="2376" y="8943"/>
              <a:ext cx="995" cy="1008"/>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63" name="文本框 62">
              <a:hlinkClick r:id="rId17" action="ppaction://hlinksldjump"/>
            </p:cNvPr>
            <p:cNvSpPr txBox="1"/>
            <p:nvPr>
              <p:custDataLst>
                <p:tags r:id="rId18"/>
              </p:custDataLst>
            </p:nvPr>
          </p:nvSpPr>
          <p:spPr>
            <a:xfrm>
              <a:off x="3389" y="8953"/>
              <a:ext cx="3499" cy="919"/>
            </a:xfrm>
            <a:prstGeom prst="rect">
              <a:avLst/>
            </a:prstGeom>
            <a:noFill/>
          </p:spPr>
          <p:txBody>
            <a:bodyPr wrap="square" rtlCol="0">
              <a:sp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配置管理</a:t>
              </a:r>
              <a:endPar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grpSp>
      <p:grpSp>
        <p:nvGrpSpPr>
          <p:cNvPr id="2" name="组合 1"/>
          <p:cNvGrpSpPr/>
          <p:nvPr>
            <p:custDataLst>
              <p:tags r:id="rId19"/>
            </p:custDataLst>
          </p:nvPr>
        </p:nvGrpSpPr>
        <p:grpSpPr>
          <a:xfrm>
            <a:off x="4112260" y="2705735"/>
            <a:ext cx="4717415" cy="640080"/>
            <a:chOff x="2392" y="2548"/>
            <a:chExt cx="7429" cy="1008"/>
          </a:xfrm>
        </p:grpSpPr>
        <p:sp>
          <p:nvSpPr>
            <p:cNvPr id="3" name="文本框 2"/>
            <p:cNvSpPr txBox="1"/>
            <p:nvPr>
              <p:custDataLst>
                <p:tags r:id="rId20"/>
              </p:custDataLst>
            </p:nvPr>
          </p:nvSpPr>
          <p:spPr>
            <a:xfrm>
              <a:off x="2478" y="2801"/>
              <a:ext cx="826" cy="531"/>
            </a:xfrm>
            <a:prstGeom prst="rect">
              <a:avLst/>
            </a:prstGeom>
            <a:noFill/>
          </p:spPr>
          <p:txBody>
            <a:bodyPr wrap="square" rtlCol="0">
              <a:sp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rPr>
                <a:t>02</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endParaRPr>
            </a:p>
          </p:txBody>
        </p:sp>
        <p:grpSp>
          <p:nvGrpSpPr>
            <p:cNvPr id="4" name="组合 3"/>
            <p:cNvGrpSpPr/>
            <p:nvPr/>
          </p:nvGrpSpPr>
          <p:grpSpPr>
            <a:xfrm>
              <a:off x="2392" y="2548"/>
              <a:ext cx="7429" cy="1008"/>
              <a:chOff x="2392" y="2548"/>
              <a:chExt cx="7443" cy="1008"/>
            </a:xfrm>
          </p:grpSpPr>
          <p:sp>
            <p:nvSpPr>
              <p:cNvPr id="5" name="椭圆 4"/>
              <p:cNvSpPr/>
              <p:nvPr>
                <p:custDataLst>
                  <p:tags r:id="rId21"/>
                </p:custDataLst>
              </p:nvPr>
            </p:nvSpPr>
            <p:spPr>
              <a:xfrm>
                <a:off x="2392" y="2548"/>
                <a:ext cx="995" cy="1008"/>
              </a:xfrm>
              <a:prstGeom prst="ellipse">
                <a:avLst/>
              </a:prstGeom>
              <a:noFill/>
              <a:ln w="12700" cap="flat" cmpd="sng" algn="ctr">
                <a:gradFill>
                  <a:gsLst>
                    <a:gs pos="0">
                      <a:srgbClr val="31566D"/>
                    </a:gs>
                    <a:gs pos="100000">
                      <a:srgbClr val="0F8F85"/>
                    </a:gs>
                  </a:gsLst>
                  <a:lin ang="27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lvl="0" algn="ctr">
                  <a:spcBef>
                    <a:spcPts val="0"/>
                  </a:spcBef>
                  <a:spcAft>
                    <a:spcPts val="0"/>
                  </a:spcAft>
                  <a:buClrTx/>
                  <a:buSzTx/>
                  <a:buFontTx/>
                  <a:defRPr/>
                </a:pPr>
                <a:endParaRPr lang="zh-CN" altLang="en-US" sz="1600" b="1" kern="0" noProof="0">
                  <a:ln>
                    <a:noFill/>
                  </a:ln>
                  <a:solidFill>
                    <a:sysClr val="windowText" lastClr="000000">
                      <a:lumMod val="75000"/>
                      <a:lumOff val="25000"/>
                    </a:sysClr>
                  </a:solidFill>
                  <a:effectLst/>
                  <a:uLnTx/>
                  <a:uFillTx/>
                  <a:latin typeface="等线 Light" panose="02010600030101010101" charset="-122"/>
                  <a:ea typeface="微软雅黑 Light" panose="020B0502040204020203" charset="-122"/>
                  <a:sym typeface="+mn-ea"/>
                </a:endParaRPr>
              </a:p>
            </p:txBody>
          </p:sp>
          <p:sp>
            <p:nvSpPr>
              <p:cNvPr id="8" name="文本框 7"/>
              <p:cNvSpPr txBox="1"/>
              <p:nvPr>
                <p:custDataLst>
                  <p:tags r:id="rId22"/>
                </p:custDataLst>
              </p:nvPr>
            </p:nvSpPr>
            <p:spPr>
              <a:xfrm>
                <a:off x="3405" y="2548"/>
                <a:ext cx="6430" cy="1008"/>
              </a:xfrm>
              <a:prstGeom prst="rect">
                <a:avLst/>
              </a:prstGeom>
              <a:noFill/>
            </p:spPr>
            <p:txBody>
              <a:bodyPr wrap="square" rtlCol="0">
                <a:noAutofit/>
              </a:bodyPr>
              <a:p>
                <a:pPr marL="0" marR="0" lvl="0" algn="l" defTabSz="914400" eaLnBrk="1" fontAlgn="auto" latinLnBrk="0" hangingPunct="1">
                  <a:lnSpc>
                    <a:spcPct val="100000"/>
                  </a:lnSpc>
                  <a:spcBef>
                    <a:spcPts val="0"/>
                  </a:spcBef>
                  <a:buClrTx/>
                  <a:buSzTx/>
                  <a:buFontTx/>
                  <a:buNone/>
                </a:pPr>
                <a:r>
                  <a:rPr lang="zh-CN" altLang="en-US"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rPr>
                  <a:t>登录管理中心</a:t>
                </a:r>
                <a:endParaRPr lang="en-US" altLang="zh-CN" sz="3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endParaRPr>
              </a:p>
            </p:txBody>
          </p:sp>
        </p:grpSp>
      </p:gr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3" name="图片 2"/>
          <p:cNvPicPr>
            <a:picLocks noChangeAspect="1"/>
          </p:cNvPicPr>
          <p:nvPr/>
        </p:nvPicPr>
        <p:blipFill>
          <a:blip r:embed="rId1"/>
          <a:stretch>
            <a:fillRect/>
          </a:stretch>
        </p:blipFill>
        <p:spPr>
          <a:xfrm>
            <a:off x="398780" y="1753870"/>
            <a:ext cx="9215755" cy="4205605"/>
          </a:xfrm>
          <a:prstGeom prst="rect">
            <a:avLst/>
          </a:prstGeom>
        </p:spPr>
      </p:pic>
      <p:sp>
        <p:nvSpPr>
          <p:cNvPr id="7" name="文本框 6"/>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3 </a:t>
            </a:r>
            <a:r>
              <a:rPr lang="zh-CN" altLang="en-US" sz="2200" b="1" dirty="0">
                <a:solidFill>
                  <a:srgbClr val="347EA0"/>
                </a:solidFill>
                <a:latin typeface="微软雅黑" panose="020B0503020204020204" pitchFamily="34" charset="-122"/>
                <a:ea typeface="微软雅黑" panose="020B0503020204020204" pitchFamily="34" charset="-122"/>
                <a:sym typeface="+mn-ea"/>
              </a:rPr>
              <a:t>账号管理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544195" y="762000"/>
            <a:ext cx="11108055" cy="1148715"/>
          </a:xfrm>
          <a:prstGeom prst="rect">
            <a:avLst/>
          </a:prstGeom>
          <a:noFill/>
        </p:spPr>
        <p:txBody>
          <a:bodyPr wrap="square" rtlCol="0" anchor="t">
            <a:noAutofit/>
          </a:bodyPr>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组织机构及账号管理一组织机构管理一选购管理用户权限管理</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400" dirty="0">
                <a:solidFill>
                  <a:srgbClr val="347EA0"/>
                </a:solidFill>
                <a:latin typeface="微软雅黑" panose="020B0503020204020204" pitchFamily="34" charset="-122"/>
                <a:ea typeface="微软雅黑" panose="020B0503020204020204" pitchFamily="34" charset="-122"/>
                <a:sym typeface="+mn-ea"/>
              </a:rPr>
              <a:t>用户：</a:t>
            </a:r>
            <a:r>
              <a:rPr lang="zh-CN" altLang="en-US" sz="14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400" dirty="0">
                <a:solidFill>
                  <a:srgbClr val="347EA0"/>
                </a:solidFill>
                <a:latin typeface="微软雅黑" panose="020B0503020204020204" pitchFamily="34" charset="-122"/>
                <a:ea typeface="微软雅黑" panose="020B0503020204020204" pitchFamily="34" charset="-122"/>
                <a:sym typeface="+mn-ea"/>
              </a:rPr>
              <a:t>)</a:t>
            </a:r>
            <a:endParaRPr lang="en-US" altLang="zh-CN" sz="14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操作</a:t>
            </a:r>
            <a:r>
              <a:rPr lang="zh-CN" sz="1400" dirty="0">
                <a:solidFill>
                  <a:srgbClr val="347EA0"/>
                </a:solidFill>
                <a:latin typeface="微软雅黑" panose="020B0503020204020204" pitchFamily="34" charset="-122"/>
                <a:ea typeface="微软雅黑" panose="020B0503020204020204" pitchFamily="34" charset="-122"/>
                <a:sym typeface="+mn-ea"/>
              </a:rPr>
              <a:t>：</a:t>
            </a:r>
            <a:r>
              <a:rPr lang="zh-CN" altLang="en-US" sz="1400" dirty="0">
                <a:solidFill>
                  <a:srgbClr val="347EA0"/>
                </a:solidFill>
                <a:latin typeface="微软雅黑" panose="020B0503020204020204" pitchFamily="34" charset="-122"/>
                <a:ea typeface="微软雅黑" panose="020B0503020204020204" pitchFamily="34" charset="-122"/>
                <a:sym typeface="+mn-ea"/>
              </a:rPr>
              <a:t>配置</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
        <p:nvSpPr>
          <p:cNvPr id="2" name="TextBox 39"/>
          <p:cNvSpPr txBox="1"/>
          <p:nvPr>
            <p:custDataLst>
              <p:tags r:id="rId2"/>
            </p:custDataLst>
          </p:nvPr>
        </p:nvSpPr>
        <p:spPr>
          <a:xfrm flipH="1">
            <a:off x="9787890" y="1753870"/>
            <a:ext cx="2219325" cy="4205605"/>
          </a:xfrm>
          <a:prstGeom prst="rect">
            <a:avLst/>
          </a:prstGeom>
          <a:solidFill>
            <a:srgbClr val="DBEEF4">
              <a:alpha val="33000"/>
            </a:srgbClr>
          </a:solidFill>
        </p:spPr>
        <p:txBody>
          <a:bodyPr wrap="square" rtlCol="0" anchor="ctr" anchorCtr="0">
            <a:noAutofit/>
          </a:bodyPr>
          <a:p>
            <a:pPr indent="0" algn="just" fontAlgn="auto">
              <a:lnSpc>
                <a:spcPct val="140000"/>
              </a:lnSpc>
              <a:buClrTx/>
              <a:buSzTx/>
              <a:buFontTx/>
            </a:pPr>
            <a:r>
              <a:rPr lang="zh-CN" altLang="en-US" sz="1400" dirty="0">
                <a:solidFill>
                  <a:srgbClr val="347EA0"/>
                </a:solidFill>
                <a:latin typeface="微软雅黑" panose="020B0503020204020204" pitchFamily="34" charset="-122"/>
                <a:ea typeface="微软雅黑" panose="020B0503020204020204" pitchFamily="34" charset="-122"/>
                <a:sym typeface="+mn-ea"/>
              </a:rPr>
              <a:t>核心功能:平台运营人员/采购单位管理人员配置选购管理用户权限，配置页面支持上传账号申请单和勾选角色权限，单位层级对应的角色类型配置的“已配置”角色和当前账号已配置的角色（去重），同时默认勾选当前账号已有权限。</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a:p>
            <a:pPr indent="0" algn="just" fontAlgn="auto">
              <a:lnSpc>
                <a:spcPct val="140000"/>
              </a:lnSpc>
              <a:buClrTx/>
              <a:buSzTx/>
              <a:buFontTx/>
            </a:pP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交易管理</a:t>
            </a:r>
            <a:endParaRPr lang="zh-CN" altLang="en-US" sz="2800" b="1" dirty="0">
              <a:gradFill>
                <a:gsLst>
                  <a:gs pos="0">
                    <a:srgbClr val="0E8BB4"/>
                  </a:gs>
                  <a:gs pos="100000">
                    <a:srgbClr val="006F6B"/>
                  </a:gs>
                </a:gsLst>
                <a:lin ang="2277912" scaled="0"/>
              </a:gradFill>
              <a:latin typeface="微软雅黑" panose="020B0503020204020204" pitchFamily="34" charset="-122"/>
              <a:ea typeface="微软雅黑" panose="020B0503020204020204" pitchFamily="34"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04</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
        <p:nvSpPr>
          <p:cNvPr id="7" name="文本框 6"/>
          <p:cNvSpPr txBox="1"/>
          <p:nvPr>
            <p:custDataLst>
              <p:tags r:id="rId1"/>
            </p:custDataLst>
          </p:nvPr>
        </p:nvSpPr>
        <p:spPr>
          <a:xfrm>
            <a:off x="6563360" y="4574540"/>
            <a:ext cx="3069590" cy="1753235"/>
          </a:xfrm>
          <a:prstGeom prst="rect">
            <a:avLst/>
          </a:prstGeom>
          <a:noFill/>
        </p:spPr>
        <p:txBody>
          <a:bodyPr wrap="square" rtlCol="0" anchor="t">
            <a:spAutoFit/>
          </a:bodyPr>
          <a:p>
            <a:pPr marL="285750" indent="-285750" algn="l">
              <a:buClrTx/>
              <a:buSzTx/>
              <a:buFont typeface="Wingdings" panose="05000000000000000000" charset="0"/>
              <a:buChar char="l"/>
            </a:pPr>
            <a:r>
              <a:rPr lang="zh-CN" spc="300" dirty="0">
                <a:solidFill>
                  <a:srgbClr val="1F807D"/>
                </a:solidFill>
                <a:latin typeface="微软雅黑" panose="020B0503020204020204" pitchFamily="34" charset="-122"/>
                <a:ea typeface="微软雅黑" panose="020B0503020204020204" pitchFamily="34" charset="-122"/>
                <a:cs typeface="+mn-ea"/>
                <a:sym typeface="+mn-lt"/>
              </a:rPr>
              <a:t>利库单管理</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spc="300" dirty="0">
                <a:solidFill>
                  <a:srgbClr val="1F807D"/>
                </a:solidFill>
                <a:latin typeface="微软雅黑" panose="020B0503020204020204" pitchFamily="34" charset="-122"/>
                <a:ea typeface="微软雅黑" panose="020B0503020204020204" pitchFamily="34" charset="-122"/>
                <a:cs typeface="+mn-ea"/>
                <a:sym typeface="+mn-lt"/>
              </a:rPr>
              <a:t>请购单管理</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spc="300" dirty="0">
                <a:solidFill>
                  <a:srgbClr val="1F807D"/>
                </a:solidFill>
                <a:latin typeface="微软雅黑" panose="020B0503020204020204" pitchFamily="34" charset="-122"/>
                <a:ea typeface="微软雅黑" panose="020B0503020204020204" pitchFamily="34" charset="-122"/>
                <a:cs typeface="+mn-ea"/>
                <a:sym typeface="+mn-lt"/>
              </a:rPr>
              <a:t>订单管理</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spc="300" dirty="0">
                <a:solidFill>
                  <a:srgbClr val="1F807D"/>
                </a:solidFill>
                <a:latin typeface="微软雅黑" panose="020B0503020204020204" pitchFamily="34" charset="-122"/>
                <a:ea typeface="微软雅黑" panose="020B0503020204020204" pitchFamily="34" charset="-122"/>
                <a:cs typeface="+mn-ea"/>
                <a:sym typeface="+mn-lt"/>
              </a:rPr>
              <a:t>订单取消管理</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spc="300" dirty="0">
                <a:solidFill>
                  <a:srgbClr val="1F807D"/>
                </a:solidFill>
                <a:latin typeface="微软雅黑" panose="020B0503020204020204" pitchFamily="34" charset="-122"/>
                <a:ea typeface="微软雅黑" panose="020B0503020204020204" pitchFamily="34" charset="-122"/>
                <a:cs typeface="+mn-ea"/>
                <a:sym typeface="+mn-lt"/>
              </a:rPr>
              <a:t>退货单管理</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spc="300" dirty="0">
                <a:solidFill>
                  <a:srgbClr val="1F807D"/>
                </a:solidFill>
                <a:latin typeface="微软雅黑" panose="020B0503020204020204" pitchFamily="34" charset="-122"/>
                <a:ea typeface="微软雅黑" panose="020B0503020204020204" pitchFamily="34" charset="-122"/>
                <a:cs typeface="+mn-ea"/>
                <a:sym typeface="+mn-lt"/>
              </a:rPr>
              <a:t>评价管理</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4.1  </a:t>
            </a:r>
            <a:r>
              <a:rPr lang="zh-CN" altLang="en-US" sz="2200" b="1" dirty="0">
                <a:solidFill>
                  <a:srgbClr val="347EA0"/>
                </a:solidFill>
                <a:latin typeface="微软雅黑" panose="020B0503020204020204" pitchFamily="34" charset="-122"/>
                <a:ea typeface="微软雅黑" panose="020B0503020204020204" pitchFamily="34" charset="-122"/>
                <a:sym typeface="+mn-ea"/>
              </a:rPr>
              <a:t>利库单管理（青海）</a:t>
            </a:r>
            <a:r>
              <a:rPr lang="en-US" altLang="zh-CN"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  </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11" name="图片 10"/>
          <p:cNvPicPr>
            <a:picLocks noChangeAspect="1"/>
          </p:cNvPicPr>
          <p:nvPr/>
        </p:nvPicPr>
        <p:blipFill>
          <a:blip r:embed="rId1"/>
          <a:stretch>
            <a:fillRect/>
          </a:stretch>
        </p:blipFill>
        <p:spPr>
          <a:xfrm>
            <a:off x="3315970" y="1442085"/>
            <a:ext cx="6855460" cy="4528185"/>
          </a:xfrm>
          <a:prstGeom prst="rect">
            <a:avLst/>
          </a:prstGeom>
        </p:spPr>
      </p:pic>
      <p:sp>
        <p:nvSpPr>
          <p:cNvPr id="40" name="TextBox 39"/>
          <p:cNvSpPr txBox="1"/>
          <p:nvPr>
            <p:custDataLst>
              <p:tags r:id="rId2"/>
            </p:custDataLst>
          </p:nvPr>
        </p:nvSpPr>
        <p:spPr>
          <a:xfrm flipH="1">
            <a:off x="282575" y="6003290"/>
            <a:ext cx="11517630" cy="657860"/>
          </a:xfrm>
          <a:prstGeom prst="rect">
            <a:avLst/>
          </a:prstGeom>
          <a:solidFill>
            <a:srgbClr val="DBEEF4">
              <a:alpha val="33000"/>
            </a:srgbClr>
          </a:solidFill>
        </p:spPr>
        <p:txBody>
          <a:bodyPr wrap="square" rtlCol="0" anchor="ctr" anchorCtr="0">
            <a:noAutofit/>
          </a:bodyPr>
          <a:p>
            <a:pPr marL="0" algn="l">
              <a:lnSpc>
                <a:spcPct val="150000"/>
              </a:lnSpc>
              <a:buClrTx/>
              <a:buSzTx/>
              <a:buFont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【选购管理账号】查看本单位及下级单位的利库单数据。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77825" y="676275"/>
            <a:ext cx="7555865" cy="1349375"/>
          </a:xfrm>
          <a:prstGeom prst="rect">
            <a:avLst/>
          </a:prstGeom>
          <a:noFill/>
        </p:spPr>
        <p:txBody>
          <a:bodyPr wrap="square" rtlCol="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2"/>
                <a:sym typeface="+mn-ea"/>
              </a:rPr>
              <a:t>管理</a:t>
            </a:r>
            <a:r>
              <a:rPr lang="zh-CN" alt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2"/>
                <a:sym typeface="+mn-ea"/>
              </a:rPr>
              <a:t>中心</a:t>
            </a:r>
            <a:r>
              <a:rPr 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2"/>
                <a:sym typeface="+mn-ea"/>
              </a:rPr>
              <a:t> - 交易管理 - 物资类交易中心 - </a:t>
            </a:r>
            <a:r>
              <a:rPr lang="zh-CN" alt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2"/>
                <a:sym typeface="+mn-ea"/>
              </a:rPr>
              <a:t>利库</a:t>
            </a:r>
            <a:r>
              <a:rPr 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2"/>
                <a:sym typeface="+mn-ea"/>
              </a:rPr>
              <a:t>单管理</a:t>
            </a:r>
            <a:endParaRPr 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nSpc>
                <a:spcPct val="150000"/>
              </a:lnSpc>
              <a:buNone/>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0"/>
                <a:sym typeface="+mn-ea"/>
              </a:rPr>
              <a:t>选购管理</a:t>
            </a:r>
            <a:r>
              <a:rPr lang="zh-CN" alt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0"/>
                <a:sym typeface="+mn-ea"/>
              </a:rPr>
              <a:t>用户</a:t>
            </a:r>
            <a:endParaRPr lang="zh-CN" alt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marL="0" indent="0">
              <a:lnSpc>
                <a:spcPct val="150000"/>
              </a:lnSpc>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4.2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请购单管理</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pic>
        <p:nvPicPr>
          <p:cNvPr id="2" name="图片 1"/>
          <p:cNvPicPr>
            <a:picLocks noChangeAspect="1"/>
          </p:cNvPicPr>
          <p:nvPr/>
        </p:nvPicPr>
        <p:blipFill>
          <a:blip r:embed="rId1"/>
          <a:stretch>
            <a:fillRect/>
          </a:stretch>
        </p:blipFill>
        <p:spPr>
          <a:xfrm>
            <a:off x="1251585" y="1724025"/>
            <a:ext cx="9862820" cy="4279265"/>
          </a:xfrm>
          <a:prstGeom prst="rect">
            <a:avLst/>
          </a:prstGeom>
        </p:spPr>
      </p:pic>
      <p:sp>
        <p:nvSpPr>
          <p:cNvPr id="40" name="TextBox 39"/>
          <p:cNvSpPr txBox="1"/>
          <p:nvPr>
            <p:custDataLst>
              <p:tags r:id="rId2"/>
            </p:custDataLst>
          </p:nvPr>
        </p:nvSpPr>
        <p:spPr>
          <a:xfrm flipH="1">
            <a:off x="282575" y="6003290"/>
            <a:ext cx="11517630" cy="657860"/>
          </a:xfrm>
          <a:prstGeom prst="rect">
            <a:avLst/>
          </a:prstGeom>
          <a:solidFill>
            <a:srgbClr val="DBEEF4">
              <a:alpha val="33000"/>
            </a:srgbClr>
          </a:solidFill>
        </p:spPr>
        <p:txBody>
          <a:bodyPr wrap="square" rtlCol="0" anchor="ctr" anchorCtr="0">
            <a:noAutofit/>
          </a:bodyPr>
          <a:p>
            <a:pPr marL="0" algn="l">
              <a:lnSpc>
                <a:spcPct val="150000"/>
              </a:lnSpc>
              <a:buClrTx/>
              <a:buSzTx/>
              <a:buFont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【选购管理账号】查看本单位及下级单位的请购单数据。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282575" y="620395"/>
            <a:ext cx="7555865" cy="1253490"/>
          </a:xfrm>
          <a:prstGeom prst="rect">
            <a:avLst/>
          </a:prstGeom>
          <a:noFill/>
        </p:spPr>
        <p:txBody>
          <a:bodyPr wrap="square" rtlCol="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a:t>
            </a:r>
            <a:r>
              <a:rPr 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2"/>
                <a:sym typeface="+mn-ea"/>
              </a:rPr>
              <a:t>管理中心</a:t>
            </a:r>
            <a:r>
              <a:rPr 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2"/>
                <a:sym typeface="+mn-ea"/>
              </a:rPr>
              <a:t> - 交易管理 - 物资类交易中心 - 请购单管理</a:t>
            </a:r>
            <a:endParaRPr 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nSpc>
                <a:spcPct val="150000"/>
              </a:lnSpc>
              <a:buNone/>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marL="0" indent="0">
              <a:lnSpc>
                <a:spcPct val="150000"/>
              </a:lnSpc>
              <a:buNone/>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操作：查看请购单</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路径：管理中心 - 交易管理</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物资类交易中心 - 订单管理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操作：查看订单</a:t>
            </a: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2225040" y="1908175"/>
            <a:ext cx="7746365" cy="3916045"/>
          </a:xfrm>
          <a:prstGeom prst="rect">
            <a:avLst/>
          </a:prstGeom>
        </p:spPr>
      </p:pic>
      <p:sp>
        <p:nvSpPr>
          <p:cNvPr id="40" name="TextBox 39"/>
          <p:cNvSpPr txBox="1"/>
          <p:nvPr>
            <p:custDataLst>
              <p:tags r:id="rId2"/>
            </p:custDataLst>
          </p:nvPr>
        </p:nvSpPr>
        <p:spPr>
          <a:xfrm flipH="1">
            <a:off x="283210" y="5682615"/>
            <a:ext cx="11517630" cy="901065"/>
          </a:xfrm>
          <a:prstGeom prst="rect">
            <a:avLst/>
          </a:prstGeom>
          <a:solidFill>
            <a:srgbClr val="DBEEF4">
              <a:alpha val="33000"/>
            </a:srgbClr>
          </a:solidFill>
        </p:spPr>
        <p:txBody>
          <a:bodyPr wrap="square" rtlCol="0" anchor="ctr" anchorCtr="0">
            <a:noAutofit/>
          </a:bodyPr>
          <a:p>
            <a:pPr marL="0" algn="l">
              <a:lnSpc>
                <a:spcPct val="150000"/>
              </a:lnSpc>
              <a:buClrTx/>
              <a:buSzTx/>
              <a:buFont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【选购管理用户】查看本单位及下级单位数据。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4.3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订单管理</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4.4 </a:t>
            </a:r>
            <a:r>
              <a:rPr lang="zh-CN" altLang="en-US" sz="2200" b="1" dirty="0">
                <a:solidFill>
                  <a:srgbClr val="347EA0"/>
                </a:solidFill>
                <a:latin typeface="微软雅黑" panose="020B0503020204020204" pitchFamily="34" charset="-122"/>
                <a:ea typeface="微软雅黑" panose="020B0503020204020204" pitchFamily="34" charset="-122"/>
                <a:sym typeface="+mn-ea"/>
              </a:rPr>
              <a:t>退货单管理</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70" name="矩形 69"/>
          <p:cNvSpPr/>
          <p:nvPr/>
        </p:nvSpPr>
        <p:spPr bwMode="auto">
          <a:xfrm>
            <a:off x="143939" y="187943"/>
            <a:ext cx="116985"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sp>
        <p:nvSpPr>
          <p:cNvPr id="71" name="矩形 70"/>
          <p:cNvSpPr/>
          <p:nvPr/>
        </p:nvSpPr>
        <p:spPr bwMode="auto">
          <a:xfrm>
            <a:off x="282080" y="187943"/>
            <a:ext cx="95828" cy="463584"/>
          </a:xfrm>
          <a:prstGeom prst="rect">
            <a:avLst/>
          </a:prstGeom>
          <a:gradFill>
            <a:gsLst>
              <a:gs pos="0">
                <a:srgbClr val="006E6A"/>
              </a:gs>
              <a:gs pos="100000">
                <a:srgbClr val="0E8AB2"/>
              </a:gs>
            </a:gsLst>
            <a:lin ang="10740000" scaled="0"/>
          </a:gradFill>
          <a:ln>
            <a:noFill/>
          </a:ln>
          <a:effectLst/>
        </p:spPr>
        <p:txBody>
          <a:bodyPr vert="horz" wrap="square" lIns="91416" tIns="45708" rIns="91416" bIns="45708" numCol="1" rtlCol="0" anchor="t" anchorCtr="0" compatLnSpc="1">
            <a:noAutofit/>
          </a:bodyPr>
          <a:lstStyle/>
          <a:p>
            <a:pPr lvl="0" algn="l">
              <a:buClrTx/>
              <a:buSzTx/>
              <a:buFontTx/>
            </a:pPr>
            <a:endParaRPr lang="zh-CN" altLang="en-US" sz="1345">
              <a:solidFill>
                <a:srgbClr val="0070C0"/>
              </a:solidFill>
              <a:sym typeface="+mn-ea"/>
            </a:endParaRPr>
          </a:p>
        </p:txBody>
      </p:sp>
      <p:grpSp>
        <p:nvGrpSpPr>
          <p:cNvPr id="75" name="组合 74"/>
          <p:cNvGrpSpPr/>
          <p:nvPr/>
        </p:nvGrpSpPr>
        <p:grpSpPr>
          <a:xfrm>
            <a:off x="11537315" y="248920"/>
            <a:ext cx="658495" cy="341630"/>
            <a:chOff x="18154" y="572"/>
            <a:chExt cx="1037" cy="538"/>
          </a:xfrm>
        </p:grpSpPr>
        <p:sp>
          <p:nvSpPr>
            <p:cNvPr id="73" name="矩形 72"/>
            <p:cNvSpPr/>
            <p:nvPr/>
          </p:nvSpPr>
          <p:spPr>
            <a:xfrm>
              <a:off x="18379" y="572"/>
              <a:ext cx="813"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4" name="矩形 73"/>
            <p:cNvSpPr/>
            <p:nvPr/>
          </p:nvSpPr>
          <p:spPr>
            <a:xfrm>
              <a:off x="18154" y="572"/>
              <a:ext cx="180" cy="538"/>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grpSp>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0" y="6694170"/>
            <a:ext cx="12196445" cy="163830"/>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478915"/>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路径：管理中心 - 交易管理</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售后中心</a:t>
            </a:r>
            <a:r>
              <a:rPr lang="en-US" altLang="zh-CN" sz="1600" dirty="0">
                <a:solidFill>
                  <a:srgbClr val="347EA0"/>
                </a:solidFill>
                <a:latin typeface="微软雅黑" panose="020B0503020204020204" pitchFamily="34" charset="-122"/>
                <a:ea typeface="微软雅黑" panose="020B0503020204020204" pitchFamily="34" charset="-122"/>
                <a:sym typeface="+mn-ea"/>
              </a:rPr>
              <a:t> - </a:t>
            </a:r>
            <a:r>
              <a:rPr lang="zh-CN" altLang="en-US" sz="1600" dirty="0">
                <a:solidFill>
                  <a:srgbClr val="347EA0"/>
                </a:solidFill>
                <a:latin typeface="微软雅黑" panose="020B0503020204020204" pitchFamily="34" charset="-122"/>
                <a:ea typeface="微软雅黑" panose="020B0503020204020204" pitchFamily="34" charset="-122"/>
                <a:sym typeface="+mn-ea"/>
              </a:rPr>
              <a:t>退货单管理</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用户：选购管理用户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30000"/>
              </a:lnSpc>
            </a:pPr>
            <a:endParaRPr lang="zh-CN" altLang="en-US" sz="1400" dirty="0">
              <a:solidFill>
                <a:srgbClr val="333333"/>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1453515" y="2003425"/>
            <a:ext cx="9277350" cy="3894455"/>
          </a:xfrm>
          <a:prstGeom prst="rect">
            <a:avLst/>
          </a:prstGeom>
        </p:spPr>
      </p:pic>
      <p:sp>
        <p:nvSpPr>
          <p:cNvPr id="40" name="TextBox 39"/>
          <p:cNvSpPr txBox="1"/>
          <p:nvPr>
            <p:custDataLst>
              <p:tags r:id="rId2"/>
            </p:custDataLst>
          </p:nvPr>
        </p:nvSpPr>
        <p:spPr>
          <a:xfrm flipH="1">
            <a:off x="283210" y="5682615"/>
            <a:ext cx="11517630" cy="901065"/>
          </a:xfrm>
          <a:prstGeom prst="rect">
            <a:avLst/>
          </a:prstGeom>
          <a:solidFill>
            <a:srgbClr val="DBEEF4">
              <a:alpha val="33000"/>
            </a:srgbClr>
          </a:solidFill>
        </p:spPr>
        <p:txBody>
          <a:bodyPr wrap="square" rtlCol="0" anchor="ctr" anchorCtr="0">
            <a:noAutofit/>
          </a:bodyPr>
          <a:p>
            <a:pPr marL="0" algn="l">
              <a:lnSpc>
                <a:spcPct val="150000"/>
              </a:lnSpc>
              <a:buClrTx/>
              <a:buSzTx/>
              <a:buFont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【选购管理用户】查看本单位及下级单位数据。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7825" y="753745"/>
            <a:ext cx="10146665" cy="1143000"/>
          </a:xfrm>
          <a:prstGeom prst="rect">
            <a:avLst/>
          </a:prstGeom>
          <a:noFill/>
        </p:spPr>
        <p:txBody>
          <a:bodyPr wrap="square" rtlCol="0">
            <a:no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交易管理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评价中心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评价管理</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操作：查看评价</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2" name="灯片编号占位符 1"/>
          <p:cNvSpPr>
            <a:spLocks noGrp="1"/>
          </p:cNvSpPr>
          <p:nvPr>
            <p:ph type="sldNum" sz="quarter" idx="12"/>
          </p:nvPr>
        </p:nvSpPr>
        <p:spPr/>
        <p:txBody>
          <a:bodyPr/>
          <a:p>
            <a:fld id="{262EB040-DE28-4918-A5AA-DE13ADD2AA52}" type="slidenum">
              <a:rPr lang="zh-CN" altLang="en-US" smtClean="0"/>
            </a:fld>
            <a:endParaRPr lang="zh-CN" altLang="en-US"/>
          </a:p>
        </p:txBody>
      </p:sp>
      <p:pic>
        <p:nvPicPr>
          <p:cNvPr id="4" name="图片 3"/>
          <p:cNvPicPr>
            <a:picLocks noChangeAspect="1"/>
          </p:cNvPicPr>
          <p:nvPr/>
        </p:nvPicPr>
        <p:blipFill>
          <a:blip r:embed="rId1"/>
          <a:stretch>
            <a:fillRect/>
          </a:stretch>
        </p:blipFill>
        <p:spPr>
          <a:xfrm>
            <a:off x="398780" y="2059940"/>
            <a:ext cx="11486515" cy="3244850"/>
          </a:xfrm>
          <a:prstGeom prst="rect">
            <a:avLst/>
          </a:prstGeom>
        </p:spPr>
      </p:pic>
      <p:sp>
        <p:nvSpPr>
          <p:cNvPr id="5" name="TextBox 39"/>
          <p:cNvSpPr txBox="1"/>
          <p:nvPr>
            <p:custDataLst>
              <p:tags r:id="rId2"/>
            </p:custDataLst>
          </p:nvPr>
        </p:nvSpPr>
        <p:spPr>
          <a:xfrm flipH="1">
            <a:off x="283210" y="5682615"/>
            <a:ext cx="11517630" cy="901065"/>
          </a:xfrm>
          <a:prstGeom prst="rect">
            <a:avLst/>
          </a:prstGeom>
          <a:solidFill>
            <a:srgbClr val="DBEEF4">
              <a:alpha val="33000"/>
            </a:srgbClr>
          </a:solidFill>
        </p:spPr>
        <p:txBody>
          <a:bodyPr wrap="square" rtlCol="0" anchor="ctr" anchorCtr="0">
            <a:noAutofit/>
          </a:bodyPr>
          <a:p>
            <a:pPr marL="0" algn="l">
              <a:lnSpc>
                <a:spcPct val="150000"/>
              </a:lnSpc>
              <a:buClrTx/>
              <a:buSzTx/>
              <a:buFontTx/>
              <a:buNone/>
            </a:pPr>
            <a:r>
              <a:rPr lang="en-US" altLang="zh-CN" sz="1600" dirty="0">
                <a:solidFill>
                  <a:srgbClr val="347EA0"/>
                </a:solidFill>
                <a:latin typeface="微软雅黑" panose="020B0503020204020204" pitchFamily="34" charset="-122"/>
                <a:ea typeface="微软雅黑" panose="020B0503020204020204" pitchFamily="34" charset="-122"/>
                <a:sym typeface="+mn-ea"/>
              </a:rPr>
              <a:t> </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【选购管理用户】查看本单位及下级单位的订单评价数据。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398780" y="22542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4.5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评价管理</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配置管理</a:t>
            </a:r>
            <a:endParaRPr lang="zh-CN" altLang="en-US" sz="2800" b="1" dirty="0">
              <a:gradFill>
                <a:gsLst>
                  <a:gs pos="0">
                    <a:srgbClr val="0E8BB4"/>
                  </a:gs>
                  <a:gs pos="100000">
                    <a:srgbClr val="006F6B"/>
                  </a:gs>
                </a:gsLst>
                <a:lin ang="2277912" scaled="0"/>
              </a:gradFill>
              <a:latin typeface="微软雅黑" panose="020B0503020204020204" pitchFamily="34" charset="-122"/>
              <a:ea typeface="微软雅黑" panose="020B0503020204020204" pitchFamily="34"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05</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
        <p:nvSpPr>
          <p:cNvPr id="11" name="文本框 10"/>
          <p:cNvSpPr txBox="1"/>
          <p:nvPr>
            <p:custDataLst>
              <p:tags r:id="rId1"/>
            </p:custDataLst>
          </p:nvPr>
        </p:nvSpPr>
        <p:spPr>
          <a:xfrm>
            <a:off x="6563360" y="4574540"/>
            <a:ext cx="3808730" cy="922020"/>
          </a:xfrm>
          <a:prstGeom prst="rect">
            <a:avLst/>
          </a:prstGeom>
          <a:noFill/>
        </p:spPr>
        <p:txBody>
          <a:bodyPr wrap="square" rtlCol="0" anchor="t">
            <a:spAutoFit/>
          </a:bodyPr>
          <a:p>
            <a:pPr marL="285750" indent="-285750" algn="l">
              <a:buClrTx/>
              <a:buSzTx/>
              <a:buFont typeface="Wingdings" panose="05000000000000000000" charset="0"/>
              <a:buChar char="l"/>
            </a:pPr>
            <a:r>
              <a:rPr lang="zh-CN" spc="300" dirty="0">
                <a:solidFill>
                  <a:srgbClr val="1F807D"/>
                </a:solidFill>
                <a:latin typeface="微软雅黑" panose="020B0503020204020204" pitchFamily="34" charset="-122"/>
                <a:ea typeface="微软雅黑" panose="020B0503020204020204" pitchFamily="34" charset="-122"/>
                <a:cs typeface="+mn-ea"/>
                <a:sym typeface="+mn-lt"/>
              </a:rPr>
              <a:t>审批流配置</a:t>
            </a:r>
            <a:endParaRPr lang="zh-CN"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r>
              <a:rPr lang="zh-CN" altLang="en-US" spc="300" dirty="0">
                <a:solidFill>
                  <a:srgbClr val="1F807D"/>
                </a:solidFill>
                <a:latin typeface="微软雅黑" panose="020B0503020204020204" pitchFamily="34" charset="-122"/>
                <a:ea typeface="微软雅黑" panose="020B0503020204020204" pitchFamily="34" charset="-122"/>
                <a:cs typeface="+mn-ea"/>
                <a:sym typeface="+mn-lt"/>
              </a:rPr>
              <a:t>远程签收审批流配置</a:t>
            </a: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a:p>
            <a:pPr marL="285750" indent="-285750" algn="l">
              <a:buClrTx/>
              <a:buSzTx/>
              <a:buFont typeface="Wingdings" panose="05000000000000000000" charset="0"/>
              <a:buChar char="l"/>
            </a:pPr>
            <a:endParaRPr lang="zh-CN" b="0" spc="300" dirty="0">
              <a:solidFill>
                <a:srgbClr val="1F807D"/>
              </a:solidFill>
              <a:latin typeface="微软雅黑" panose="020B0503020204020204" pitchFamily="34" charset="-122"/>
              <a:ea typeface="微软雅黑" panose="020B0503020204020204" pitchFamily="34" charset="-122"/>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78319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配置管理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审批流管理</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466725" y="5706110"/>
            <a:ext cx="11070590" cy="822325"/>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审批流管理页面支持选购管理用户</a:t>
            </a:r>
            <a:r>
              <a:rPr lang="zh-CN" altLang="en-US" sz="1600" dirty="0">
                <a:solidFill>
                  <a:srgbClr val="347EA0"/>
                </a:solidFill>
                <a:latin typeface="微软雅黑" panose="020B0503020204020204" pitchFamily="34" charset="-122"/>
                <a:ea typeface="微软雅黑" panose="020B0503020204020204" pitchFamily="34" charset="-122"/>
                <a:sym typeface="+mn-ea"/>
              </a:rPr>
              <a:t>，进行采购单位审批流配置。该菜单支持创建、编辑、删除、查看日志、批量导入、查看导入日志等功能。</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2"/>
          <a:stretch>
            <a:fillRect/>
          </a:stretch>
        </p:blipFill>
        <p:spPr>
          <a:xfrm>
            <a:off x="1736725" y="1960880"/>
            <a:ext cx="7609840" cy="3716020"/>
          </a:xfrm>
          <a:prstGeom prst="rect">
            <a:avLst/>
          </a:prstGeom>
        </p:spPr>
      </p:pic>
      <p:sp>
        <p:nvSpPr>
          <p:cNvPr id="5" name="文本框 4"/>
          <p:cNvSpPr txBox="1"/>
          <p:nvPr/>
        </p:nvSpPr>
        <p:spPr>
          <a:xfrm>
            <a:off x="525780" y="22161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5.1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审批流配置</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2" name="直接连接符 7"/>
          <p:cNvCxnSpPr/>
          <p:nvPr/>
        </p:nvCxnSpPr>
        <p:spPr>
          <a:xfrm>
            <a:off x="-2540" y="752475"/>
            <a:ext cx="12189460" cy="9525"/>
          </a:xfrm>
          <a:prstGeom prst="line">
            <a:avLst/>
          </a:prstGeom>
          <a:ln w="12700">
            <a:solidFill>
              <a:srgbClr val="006E6A"/>
            </a:solidFill>
          </a:ln>
        </p:spPr>
        <p:style>
          <a:lnRef idx="1">
            <a:schemeClr val="accent1"/>
          </a:lnRef>
          <a:fillRef idx="0">
            <a:schemeClr val="accent1"/>
          </a:fillRef>
          <a:effectRef idx="0">
            <a:schemeClr val="accent1"/>
          </a:effectRef>
          <a:fontRef idx="minor">
            <a:schemeClr val="tx1"/>
          </a:fontRef>
        </p:style>
      </p:cxn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78319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配置管理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创建审批流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466725" y="5339715"/>
            <a:ext cx="11070590" cy="118872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创建审批流页面支持录入业务场景、使用单位、审批流名称、审批流层级、审批流描述字段，业务场景为创建审批流供实际业务场景调用（如请购单审批</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，适用单位为创建审批流的使用单位，审批流层级为创建审批流共几级审批，填写完成后，点击下一步配置审批流节点用户。</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2174875" y="1915160"/>
            <a:ext cx="7833995" cy="3424555"/>
          </a:xfrm>
          <a:prstGeom prst="rect">
            <a:avLst/>
          </a:prstGeom>
        </p:spPr>
      </p:pic>
      <p:sp>
        <p:nvSpPr>
          <p:cNvPr id="5" name="文本框 4"/>
          <p:cNvSpPr txBox="1"/>
          <p:nvPr/>
        </p:nvSpPr>
        <p:spPr>
          <a:xfrm>
            <a:off x="525780" y="22161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5.1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审批流配置</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微软雅黑" panose="020B0503020204020204" pitchFamily="34" charset="-122"/>
                <a:ea typeface="微软雅黑" panose="020B0503020204020204" pitchFamily="34" charset="-122"/>
                <a:sym typeface="+mn-ea"/>
              </a:rPr>
              <a:t>整体介绍</a:t>
            </a:r>
            <a:endParaRPr lang="zh-CN" altLang="en-US" sz="2800" b="1" dirty="0">
              <a:gradFill>
                <a:gsLst>
                  <a:gs pos="0">
                    <a:srgbClr val="0E8BB4"/>
                  </a:gs>
                  <a:gs pos="100000">
                    <a:srgbClr val="006F6B"/>
                  </a:gs>
                </a:gsLst>
                <a:lin ang="2277912" scaled="0"/>
              </a:gradFill>
              <a:latin typeface="微软雅黑" panose="020B0503020204020204" pitchFamily="34" charset="-122"/>
              <a:ea typeface="微软雅黑" panose="020B0503020204020204" pitchFamily="34"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01</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78319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配置管理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创建审批流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466725" y="5339715"/>
            <a:ext cx="11070590" cy="118872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绘制审批流页面支持配置审批节点的组织机构、角色、用户，页面默认展示选择的审批层级对应的审批节点，提交岗是指业务提交人，仅配置组织机构及角色即可，无需配置到具体用户，审批岗需配置到具体用户。</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2399030" y="1732280"/>
            <a:ext cx="7973060" cy="3543300"/>
          </a:xfrm>
          <a:prstGeom prst="rect">
            <a:avLst/>
          </a:prstGeom>
        </p:spPr>
      </p:pic>
      <p:sp>
        <p:nvSpPr>
          <p:cNvPr id="5" name="文本框 4"/>
          <p:cNvSpPr txBox="1"/>
          <p:nvPr/>
        </p:nvSpPr>
        <p:spPr>
          <a:xfrm>
            <a:off x="525780" y="22161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5.1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审批流配置</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78319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配置管理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创建审批流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466725" y="4873625"/>
            <a:ext cx="11070590" cy="174244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绘制页面，点击审批节点，可配置对应审批节点的用户，提交岗仅需配置组织机构及角色即可，</a:t>
            </a:r>
            <a:r>
              <a:rPr lang="zh-CN" altLang="en-US" sz="1600" dirty="0">
                <a:solidFill>
                  <a:srgbClr val="FF0000"/>
                </a:solidFill>
                <a:latin typeface="微软雅黑" panose="020B0503020204020204" pitchFamily="34" charset="-122"/>
                <a:ea typeface="微软雅黑" panose="020B0503020204020204" pitchFamily="34" charset="-122"/>
                <a:sym typeface="+mn-ea"/>
              </a:rPr>
              <a:t>提交岗</a:t>
            </a:r>
            <a:r>
              <a:rPr lang="zh-CN" altLang="en-US" sz="1600" dirty="0">
                <a:solidFill>
                  <a:srgbClr val="347EA0"/>
                </a:solidFill>
                <a:latin typeface="微软雅黑" panose="020B0503020204020204" pitchFamily="34" charset="-122"/>
                <a:ea typeface="微软雅黑" panose="020B0503020204020204" pitchFamily="34" charset="-122"/>
                <a:sym typeface="+mn-ea"/>
              </a:rPr>
              <a:t>组织机构需配置为创建审批流的使用公司，角色选择商品选购（针对请购单审批、退货审批、订单取消审批这三个业务场景），用户无需配置，</a:t>
            </a:r>
            <a:r>
              <a:rPr lang="zh-CN" altLang="en-US" sz="1600" dirty="0">
                <a:solidFill>
                  <a:srgbClr val="FF0000"/>
                </a:solidFill>
                <a:latin typeface="微软雅黑" panose="020B0503020204020204" pitchFamily="34" charset="-122"/>
                <a:ea typeface="微软雅黑" panose="020B0503020204020204" pitchFamily="34" charset="-122"/>
                <a:sym typeface="+mn-ea"/>
              </a:rPr>
              <a:t>审批岗</a:t>
            </a:r>
            <a:r>
              <a:rPr lang="zh-CN" altLang="en-US" sz="1600" dirty="0">
                <a:solidFill>
                  <a:srgbClr val="347EA0"/>
                </a:solidFill>
                <a:latin typeface="微软雅黑" panose="020B0503020204020204" pitchFamily="34" charset="-122"/>
                <a:ea typeface="微软雅黑" panose="020B0503020204020204" pitchFamily="34" charset="-122"/>
                <a:sym typeface="+mn-ea"/>
              </a:rPr>
              <a:t>则需配置组织机构、角色、用户，审批岗组织机构配置为审批人所在的组织机构，角色需与业务场景对应分别配置为请购单审批（请购审批场景</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、退货审批（退货审批场景）、订单取消审批（订单取消审批场景），配置完成后需点击保存。</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2416810" y="1609725"/>
            <a:ext cx="7012305" cy="3162935"/>
          </a:xfrm>
          <a:prstGeom prst="rect">
            <a:avLst/>
          </a:prstGeom>
        </p:spPr>
      </p:pic>
      <p:sp>
        <p:nvSpPr>
          <p:cNvPr id="5" name="文本框 4"/>
          <p:cNvSpPr txBox="1"/>
          <p:nvPr/>
        </p:nvSpPr>
        <p:spPr>
          <a:xfrm>
            <a:off x="525780" y="22161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5.1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审批流配置</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78319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路径：管理中心</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配置管理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创建审批流</a:t>
            </a:r>
            <a:endParaRPr lang="zh-CN"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466725" y="5650865"/>
            <a:ext cx="11070590" cy="96520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创建完成的审批流数据默认为停用状态，需操作启用后，各业务场景使用审批流时，即可选择到该次配置的审批流数据。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2695575" y="1690370"/>
            <a:ext cx="8414385" cy="3551555"/>
          </a:xfrm>
          <a:prstGeom prst="rect">
            <a:avLst/>
          </a:prstGeom>
        </p:spPr>
      </p:pic>
      <p:sp>
        <p:nvSpPr>
          <p:cNvPr id="5" name="文本框 4"/>
          <p:cNvSpPr txBox="1"/>
          <p:nvPr/>
        </p:nvSpPr>
        <p:spPr>
          <a:xfrm>
            <a:off x="525780" y="22161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5.1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审批流配置</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路径：配置管理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远程签收审批流配置</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配置本单位远程签收审批流</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167" name="文本框 166"/>
          <p:cNvSpPr txBox="1"/>
          <p:nvPr/>
        </p:nvSpPr>
        <p:spPr>
          <a:xfrm>
            <a:off x="281940" y="5570220"/>
            <a:ext cx="11649710" cy="460375"/>
          </a:xfrm>
          <a:prstGeom prst="rect">
            <a:avLst/>
          </a:prstGeom>
          <a:solidFill>
            <a:srgbClr val="DBEEF4">
              <a:alpha val="33000"/>
            </a:srgbClr>
          </a:solidFill>
        </p:spPr>
        <p:txBody>
          <a:bodyPr wrap="square" rtlCol="0" anchor="ctr" anchorCtr="0">
            <a:noAutofit/>
          </a:bodyPr>
          <a:p>
            <a:pPr lvl="0" indent="356235" algn="l">
              <a:lnSpc>
                <a:spcPct val="140000"/>
              </a:lnSpc>
              <a:buClrTx/>
              <a:buSzTx/>
              <a:buFontTx/>
            </a:pPr>
            <a:r>
              <a:rPr lang="zh-CN" altLang="en-US" sz="1600" dirty="0">
                <a:solidFill>
                  <a:srgbClr val="347EA0"/>
                </a:solidFill>
                <a:latin typeface="微软雅黑" panose="020B0503020204020204" pitchFamily="34" charset="-122"/>
                <a:ea typeface="微软雅黑" panose="020B0503020204020204" pitchFamily="34" charset="-122"/>
                <a:sym typeface="+mn-ea"/>
              </a:rPr>
              <a:t>功能描述：</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采购单位按组织机构配置远程签收审批流，操作列点击编辑按钮，设置审批流执行人范围。</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sp>
        <p:nvSpPr>
          <p:cNvPr id="168"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337820" y="2190115"/>
            <a:ext cx="11199495" cy="3010535"/>
          </a:xfrm>
          <a:prstGeom prst="rect">
            <a:avLst/>
          </a:prstGeom>
        </p:spPr>
      </p:pic>
      <p:sp>
        <p:nvSpPr>
          <p:cNvPr id="6" name="文本框 5"/>
          <p:cNvSpPr txBox="1"/>
          <p:nvPr/>
        </p:nvSpPr>
        <p:spPr>
          <a:xfrm>
            <a:off x="525780" y="22161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5.2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远程签收审批流配置</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路径：配置管理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远程签收审批流配置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编辑</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配置本单位远程签收审批流执行人范围</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167" name="文本框 166"/>
          <p:cNvSpPr txBox="1"/>
          <p:nvPr/>
        </p:nvSpPr>
        <p:spPr>
          <a:xfrm>
            <a:off x="281940" y="5570220"/>
            <a:ext cx="11649710" cy="460375"/>
          </a:xfrm>
          <a:prstGeom prst="rect">
            <a:avLst/>
          </a:prstGeom>
          <a:solidFill>
            <a:srgbClr val="DBEEF4">
              <a:alpha val="33000"/>
            </a:srgbClr>
          </a:solidFill>
        </p:spPr>
        <p:txBody>
          <a:bodyPr wrap="square" rtlCol="0" anchor="ctr" anchorCtr="0">
            <a:noAutofit/>
          </a:bodyPr>
          <a:p>
            <a:pPr lvl="0" indent="356235" algn="l">
              <a:lnSpc>
                <a:spcPct val="140000"/>
              </a:lnSpc>
              <a:buClrTx/>
              <a:buSzTx/>
              <a:buFontTx/>
            </a:pPr>
            <a:r>
              <a:rPr lang="zh-CN" altLang="en-US" sz="1600" dirty="0">
                <a:solidFill>
                  <a:srgbClr val="347EA0"/>
                </a:solidFill>
                <a:latin typeface="微软雅黑" panose="020B0503020204020204" pitchFamily="34" charset="-122"/>
                <a:ea typeface="微软雅黑" panose="020B0503020204020204" pitchFamily="34" charset="-122"/>
                <a:sym typeface="+mn-ea"/>
              </a:rPr>
              <a:t>功能描述：</a:t>
            </a:r>
            <a:r>
              <a:rPr lang="zh-CN" altLang="en-US" sz="1600" dirty="0">
                <a:solidFill>
                  <a:srgbClr val="347EA0"/>
                </a:solidFill>
                <a:latin typeface="微软雅黑" panose="020B0503020204020204" pitchFamily="34" charset="-122"/>
                <a:ea typeface="微软雅黑" panose="020B0503020204020204" pitchFamily="34" charset="-122"/>
                <a:sym typeface="+mn-ea"/>
              </a:rPr>
              <a:t>支持选择本单位或本单位及上级单位。</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sp>
        <p:nvSpPr>
          <p:cNvPr id="168"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2597150" y="2214880"/>
            <a:ext cx="6362700" cy="3101340"/>
          </a:xfrm>
          <a:prstGeom prst="rect">
            <a:avLst/>
          </a:prstGeom>
        </p:spPr>
      </p:pic>
      <p:sp>
        <p:nvSpPr>
          <p:cNvPr id="6" name="文本框 5"/>
          <p:cNvSpPr txBox="1"/>
          <p:nvPr/>
        </p:nvSpPr>
        <p:spPr>
          <a:xfrm>
            <a:off x="525780" y="22161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5.2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远程签收审批流配置</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路径：配置管理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远程签收审批流配置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新增执行人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a:t>
            </a:r>
            <a:r>
              <a:rPr lang="zh-CN" sz="1600" dirty="0">
                <a:solidFill>
                  <a:srgbClr val="347EA0"/>
                </a:solidFill>
                <a:latin typeface="微软雅黑" panose="020B0503020204020204" pitchFamily="34" charset="-122"/>
                <a:ea typeface="微软雅黑" panose="020B0503020204020204" pitchFamily="34" charset="-122"/>
                <a:sym typeface="+mn-ea"/>
              </a:rPr>
              <a:t>配置执行人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167" name="文本框 166"/>
          <p:cNvSpPr txBox="1"/>
          <p:nvPr/>
        </p:nvSpPr>
        <p:spPr>
          <a:xfrm>
            <a:off x="260985" y="5717540"/>
            <a:ext cx="11649710" cy="829945"/>
          </a:xfrm>
          <a:prstGeom prst="rect">
            <a:avLst/>
          </a:prstGeom>
          <a:solidFill>
            <a:srgbClr val="DBEEF4">
              <a:alpha val="33000"/>
            </a:srgbClr>
          </a:solidFill>
        </p:spPr>
        <p:txBody>
          <a:bodyPr wrap="square" rtlCol="0" anchor="ctr" anchorCtr="0">
            <a:noAutofit/>
          </a:bodyPr>
          <a:p>
            <a:pPr lvl="0" indent="0" algn="l" fontAlgn="auto">
              <a:lnSpc>
                <a:spcPct val="140000"/>
              </a:lnSpc>
              <a:buClrTx/>
              <a:buSzTx/>
              <a:buFontTx/>
            </a:pPr>
            <a:r>
              <a:rPr lang="zh-CN" altLang="en-US" sz="1600" dirty="0">
                <a:solidFill>
                  <a:srgbClr val="347EA0"/>
                </a:solidFill>
                <a:latin typeface="微软雅黑" panose="020B0503020204020204" pitchFamily="34" charset="-122"/>
                <a:ea typeface="微软雅黑" panose="020B0503020204020204" pitchFamily="34" charset="-122"/>
                <a:sym typeface="+mn-ea"/>
              </a:rPr>
              <a:t>功能描述：</a:t>
            </a:r>
            <a:r>
              <a:rPr lang="zh-CN" altLang="en-US" sz="1600" dirty="0">
                <a:solidFill>
                  <a:srgbClr val="347EA0"/>
                </a:solidFill>
                <a:latin typeface="微软雅黑" panose="020B0503020204020204" pitchFamily="34" charset="-122"/>
                <a:ea typeface="微软雅黑" panose="020B0503020204020204" pitchFamily="34" charset="-122"/>
                <a:sym typeface="+mn-ea"/>
              </a:rPr>
              <a:t>点击执行人按钮，显示已配置的执行人，点击新增按钮，根据执行人范围查询可配置的账号，选择后点击保存按钮完成新增。</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sp>
        <p:nvSpPr>
          <p:cNvPr id="168"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734185" y="1960880"/>
            <a:ext cx="8702675" cy="3871595"/>
          </a:xfrm>
          <a:prstGeom prst="rect">
            <a:avLst/>
          </a:prstGeom>
        </p:spPr>
      </p:pic>
      <p:sp>
        <p:nvSpPr>
          <p:cNvPr id="6" name="文本框 5"/>
          <p:cNvSpPr txBox="1"/>
          <p:nvPr/>
        </p:nvSpPr>
        <p:spPr>
          <a:xfrm>
            <a:off x="525780" y="22161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5.2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远程签收审批流配置</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2" name="文本框 1"/>
          <p:cNvSpPr txBox="1"/>
          <p:nvPr/>
        </p:nvSpPr>
        <p:spPr>
          <a:xfrm>
            <a:off x="281940" y="762000"/>
            <a:ext cx="7555865" cy="1198880"/>
          </a:xfrm>
          <a:prstGeom prst="rect">
            <a:avLst/>
          </a:prstGeom>
          <a:noFill/>
        </p:spPr>
        <p:txBody>
          <a:bodyPr wrap="square" rtlCol="0">
            <a:spAutoFit/>
          </a:bodyPr>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路径：配置管理</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远程签收审批流配置</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删除执行人</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600" dirty="0">
                <a:solidFill>
                  <a:srgbClr val="347EA0"/>
                </a:solidFill>
                <a:latin typeface="微软雅黑" panose="020B0503020204020204" pitchFamily="34" charset="-122"/>
                <a:ea typeface="微软雅黑" panose="020B0503020204020204" pitchFamily="34" charset="-122"/>
                <a:sym typeface="+mn-ea"/>
              </a:rPr>
              <a:t>用户：</a:t>
            </a:r>
            <a:r>
              <a:rPr lang="zh-CN" altLang="en-US" sz="16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600" dirty="0">
                <a:solidFill>
                  <a:srgbClr val="347EA0"/>
                </a:solidFill>
                <a:latin typeface="微软雅黑" panose="020B0503020204020204" pitchFamily="34" charset="-122"/>
                <a:ea typeface="微软雅黑" panose="020B0503020204020204" pitchFamily="34" charset="-122"/>
                <a:sym typeface="+mn-ea"/>
              </a:rPr>
              <a:t>(</a:t>
            </a:r>
            <a:r>
              <a:rPr lang="zh-CN" altLang="en-US" sz="16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600" dirty="0">
                <a:solidFill>
                  <a:srgbClr val="347EA0"/>
                </a:solidFill>
                <a:latin typeface="微软雅黑" panose="020B0503020204020204" pitchFamily="34" charset="-122"/>
                <a:ea typeface="微软雅黑" panose="020B0503020204020204" pitchFamily="34" charset="-122"/>
                <a:sym typeface="+mn-ea"/>
              </a:rPr>
              <a:t>)</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600" dirty="0">
                <a:solidFill>
                  <a:srgbClr val="347EA0"/>
                </a:solidFill>
                <a:latin typeface="微软雅黑" panose="020B0503020204020204" pitchFamily="34" charset="-122"/>
                <a:ea typeface="微软雅黑" panose="020B0503020204020204" pitchFamily="34" charset="-122"/>
                <a:sym typeface="+mn-ea"/>
              </a:rPr>
              <a:t>操作：删除</a:t>
            </a:r>
            <a:r>
              <a:rPr lang="zh-CN" sz="1600" dirty="0">
                <a:solidFill>
                  <a:srgbClr val="347EA0"/>
                </a:solidFill>
                <a:latin typeface="微软雅黑" panose="020B0503020204020204" pitchFamily="34" charset="-122"/>
                <a:ea typeface="微软雅黑" panose="020B0503020204020204" pitchFamily="34" charset="-122"/>
                <a:sym typeface="+mn-ea"/>
              </a:rPr>
              <a:t>执行人</a:t>
            </a:r>
            <a:r>
              <a:rPr lang="en-US" altLang="zh-CN" sz="1600" dirty="0">
                <a:solidFill>
                  <a:srgbClr val="347EA0"/>
                </a:solidFill>
                <a:latin typeface="微软雅黑" panose="020B0503020204020204" pitchFamily="34" charset="-122"/>
                <a:ea typeface="微软雅黑" panose="020B0503020204020204" pitchFamily="34" charset="-122"/>
                <a:sym typeface="+mn-ea"/>
              </a:rPr>
              <a:t>     </a:t>
            </a:r>
            <a:endParaRPr lang="en-US" alt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167" name="文本框 166"/>
          <p:cNvSpPr txBox="1"/>
          <p:nvPr/>
        </p:nvSpPr>
        <p:spPr>
          <a:xfrm>
            <a:off x="377825" y="5939790"/>
            <a:ext cx="11649710" cy="460375"/>
          </a:xfrm>
          <a:prstGeom prst="rect">
            <a:avLst/>
          </a:prstGeom>
          <a:solidFill>
            <a:srgbClr val="DBEEF4">
              <a:alpha val="33000"/>
            </a:srgbClr>
          </a:solidFill>
        </p:spPr>
        <p:txBody>
          <a:bodyPr wrap="square" rtlCol="0" anchor="ctr" anchorCtr="0">
            <a:noAutofit/>
          </a:bodyPr>
          <a:p>
            <a:pPr lvl="0" indent="356235" algn="l">
              <a:lnSpc>
                <a:spcPct val="140000"/>
              </a:lnSpc>
              <a:buClrTx/>
              <a:buSzTx/>
              <a:buFontTx/>
            </a:pPr>
            <a:r>
              <a:rPr lang="zh-CN" altLang="en-US" sz="1600" dirty="0">
                <a:solidFill>
                  <a:srgbClr val="347EA0"/>
                </a:solidFill>
                <a:latin typeface="微软雅黑" panose="020B0503020204020204" pitchFamily="34" charset="-122"/>
                <a:ea typeface="微软雅黑" panose="020B0503020204020204" pitchFamily="34" charset="-122"/>
                <a:sym typeface="+mn-ea"/>
              </a:rPr>
              <a:t>功能描述：</a:t>
            </a:r>
            <a:r>
              <a:rPr lang="zh-CN" altLang="en-US" sz="1600" dirty="0">
                <a:solidFill>
                  <a:srgbClr val="347EA0"/>
                </a:solidFill>
                <a:latin typeface="微软雅黑" panose="020B0503020204020204" pitchFamily="34" charset="-122"/>
                <a:ea typeface="微软雅黑" panose="020B0503020204020204" pitchFamily="34" charset="-122"/>
                <a:sym typeface="+mn-ea"/>
              </a:rPr>
              <a:t>点击执行人按钮，显示已配置的执行人，点击删除按钮，若当前账号不存在审批中的数据，支持删除。</a:t>
            </a:r>
            <a:endParaRPr lang="zh-CN" altLang="en-US" sz="1600" dirty="0">
              <a:solidFill>
                <a:srgbClr val="347EA0"/>
              </a:solidFill>
              <a:latin typeface="微软雅黑" panose="020B0503020204020204" pitchFamily="34" charset="-122"/>
              <a:ea typeface="微软雅黑" panose="020B0503020204020204" pitchFamily="34" charset="-122"/>
              <a:sym typeface="+mn-ea"/>
            </a:endParaRPr>
          </a:p>
        </p:txBody>
      </p:sp>
      <p:sp>
        <p:nvSpPr>
          <p:cNvPr id="166"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sp>
        <p:nvSpPr>
          <p:cNvPr id="168" name="Watermark"/>
          <p:cNvSpPr txBox="1"/>
          <p:nvPr/>
        </p:nvSpPr>
        <p:spPr>
          <a:xfrm>
            <a:off x="9884000" y="6400000"/>
            <a:ext cx="2200000" cy="350000"/>
          </a:xfrm>
          <a:prstGeom prst="rect">
            <a:avLst/>
          </a:prstGeom>
          <a:noFill/>
          <a:ln>
            <a:noFill/>
          </a:ln>
        </p:spPr>
        <p:txBody>
          <a:bodyPr wrap="square" lIns="0" tIns="0" rIns="91440" bIns="45720" rtlCol="0" anchor="b"/>
          <a:lstStyle/>
          <a:p>
            <a:pPr algn="r"/>
            <a:endParaRPr lang="zh-CN" sz="1600" dirty="0">
              <a:solidFill>
                <a:srgbClr val="808080">
                  <a:alpha val="19999"/>
                </a:srgbClr>
              </a:solidFill>
              <a:latin typeface="Arial" panose="020B0604020202020204"/>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2514600" y="1692275"/>
            <a:ext cx="7792085" cy="4109720"/>
          </a:xfrm>
          <a:prstGeom prst="rect">
            <a:avLst/>
          </a:prstGeom>
        </p:spPr>
      </p:pic>
      <p:sp>
        <p:nvSpPr>
          <p:cNvPr id="6" name="文本框 5"/>
          <p:cNvSpPr txBox="1"/>
          <p:nvPr/>
        </p:nvSpPr>
        <p:spPr>
          <a:xfrm>
            <a:off x="525780" y="221615"/>
            <a:ext cx="5008880"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5.2 </a:t>
            </a:r>
            <a:r>
              <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远程签收审批流配置</a:t>
            </a:r>
            <a:endParaRPr lang="zh-CN" altLang="en-US" sz="22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t="3893"/>
          <a:stretch>
            <a:fillRect/>
          </a:stretch>
        </p:blipFill>
        <p:spPr>
          <a:xfrm>
            <a:off x="1" y="1544935"/>
            <a:ext cx="6132609" cy="3741440"/>
          </a:xfrm>
          <a:custGeom>
            <a:avLst/>
            <a:gdLst>
              <a:gd name="connsiteX0" fmla="*/ 258760 w 6132609"/>
              <a:gd name="connsiteY0" fmla="*/ 0 h 3741440"/>
              <a:gd name="connsiteX1" fmla="*/ 6132609 w 6132609"/>
              <a:gd name="connsiteY1" fmla="*/ 0 h 3741440"/>
              <a:gd name="connsiteX2" fmla="*/ 6132609 w 6132609"/>
              <a:gd name="connsiteY2" fmla="*/ 586186 h 3741440"/>
              <a:gd name="connsiteX3" fmla="*/ 5135581 w 6132609"/>
              <a:gd name="connsiteY3" fmla="*/ 3741440 h 3741440"/>
              <a:gd name="connsiteX4" fmla="*/ 0 w 6132609"/>
              <a:gd name="connsiteY4" fmla="*/ 3741440 h 3741440"/>
              <a:gd name="connsiteX5" fmla="*/ 0 w 6132609"/>
              <a:gd name="connsiteY5" fmla="*/ 818887 h 37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2609" h="3741440">
                <a:moveTo>
                  <a:pt x="258760" y="0"/>
                </a:moveTo>
                <a:lnTo>
                  <a:pt x="6132609" y="0"/>
                </a:lnTo>
                <a:lnTo>
                  <a:pt x="6132609" y="586186"/>
                </a:lnTo>
                <a:lnTo>
                  <a:pt x="5135581" y="3741440"/>
                </a:lnTo>
                <a:lnTo>
                  <a:pt x="0" y="3741440"/>
                </a:lnTo>
                <a:lnTo>
                  <a:pt x="0" y="818887"/>
                </a:lnTo>
                <a:close/>
              </a:path>
            </a:pathLst>
          </a:custGeom>
        </p:spPr>
      </p:pic>
      <p:sp>
        <p:nvSpPr>
          <p:cNvPr id="5" name="任意多边形 4"/>
          <p:cNvSpPr/>
          <p:nvPr/>
        </p:nvSpPr>
        <p:spPr>
          <a:xfrm>
            <a:off x="5326743" y="2334339"/>
            <a:ext cx="6865257" cy="2162629"/>
          </a:xfrm>
          <a:custGeom>
            <a:avLst/>
            <a:gdLst>
              <a:gd name="connsiteX0" fmla="*/ 690203 w 6865257"/>
              <a:gd name="connsiteY0" fmla="*/ 0 h 2162629"/>
              <a:gd name="connsiteX1" fmla="*/ 6865257 w 6865257"/>
              <a:gd name="connsiteY1" fmla="*/ 0 h 2162629"/>
              <a:gd name="connsiteX2" fmla="*/ 6865257 w 6865257"/>
              <a:gd name="connsiteY2" fmla="*/ 2162629 h 2162629"/>
              <a:gd name="connsiteX3" fmla="*/ 0 w 686525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6865257" h="2162629">
                <a:moveTo>
                  <a:pt x="690203" y="0"/>
                </a:moveTo>
                <a:lnTo>
                  <a:pt x="6865257" y="0"/>
                </a:lnTo>
                <a:lnTo>
                  <a:pt x="6865257" y="2162629"/>
                </a:lnTo>
                <a:lnTo>
                  <a:pt x="0" y="2162629"/>
                </a:lnTo>
                <a:close/>
              </a:path>
            </a:pathLst>
          </a:custGeom>
          <a:gradFill>
            <a:gsLst>
              <a:gs pos="5000">
                <a:srgbClr val="0F7ABF"/>
              </a:gs>
              <a:gs pos="100000">
                <a:srgbClr val="006E6A"/>
              </a:gs>
            </a:gsLst>
            <a:lin ang="270000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6" name="任意多边形 5"/>
          <p:cNvSpPr/>
          <p:nvPr/>
        </p:nvSpPr>
        <p:spPr>
          <a:xfrm>
            <a:off x="3406775" y="2334340"/>
            <a:ext cx="8737601" cy="2162629"/>
          </a:xfrm>
          <a:custGeom>
            <a:avLst/>
            <a:gdLst>
              <a:gd name="connsiteX0" fmla="*/ 690203 w 8737601"/>
              <a:gd name="connsiteY0" fmla="*/ 0 h 2162629"/>
              <a:gd name="connsiteX1" fmla="*/ 8737601 w 8737601"/>
              <a:gd name="connsiteY1" fmla="*/ 0 h 2162629"/>
              <a:gd name="connsiteX2" fmla="*/ 8737601 w 8737601"/>
              <a:gd name="connsiteY2" fmla="*/ 5658 h 2162629"/>
              <a:gd name="connsiteX3" fmla="*/ 2613346 w 8737601"/>
              <a:gd name="connsiteY3" fmla="*/ 5658 h 2162629"/>
              <a:gd name="connsiteX4" fmla="*/ 1924949 w 8737601"/>
              <a:gd name="connsiteY4" fmla="*/ 2162629 h 2162629"/>
              <a:gd name="connsiteX5" fmla="*/ 0 w 8737601"/>
              <a:gd name="connsiteY5" fmla="*/ 2162629 h 2162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7601" h="2162629">
                <a:moveTo>
                  <a:pt x="690203" y="0"/>
                </a:moveTo>
                <a:lnTo>
                  <a:pt x="8737601" y="0"/>
                </a:lnTo>
                <a:lnTo>
                  <a:pt x="8737601" y="5658"/>
                </a:lnTo>
                <a:lnTo>
                  <a:pt x="2613346" y="5658"/>
                </a:lnTo>
                <a:lnTo>
                  <a:pt x="1924949" y="2162629"/>
                </a:lnTo>
                <a:lnTo>
                  <a:pt x="0" y="2162629"/>
                </a:lnTo>
                <a:close/>
              </a:path>
            </a:pathLst>
          </a:custGeom>
          <a:solidFill>
            <a:srgbClr val="006E6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132610" y="2625209"/>
            <a:ext cx="7307157" cy="922020"/>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感谢观看</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39395" y="363220"/>
            <a:ext cx="5259705" cy="1181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60985" y="66040"/>
            <a:ext cx="8434705" cy="612775"/>
          </a:xfrm>
          <a:prstGeom prst="rect">
            <a:avLst/>
          </a:prstGeom>
        </p:spPr>
        <p:txBody>
          <a:bodyPr wrap="square" lIns="121917" tIns="60958" rIns="121917" bIns="60958">
            <a:spAutoFit/>
          </a:bodyPr>
          <a:lstStyle/>
          <a:p>
            <a:pPr algn="l" eaLnBrk="0" fontAlgn="base" hangingPunct="0">
              <a:buClrTx/>
              <a:buSzTx/>
              <a:buFontTx/>
            </a:pPr>
            <a:r>
              <a:rPr lang="en-US" altLang="zh-CN" sz="3200" b="1" dirty="0">
                <a:solidFill>
                  <a:schemeClr val="bg1"/>
                </a:solidFill>
                <a:latin typeface="微软雅黑" panose="020B0503020204020204" pitchFamily="34" charset="-122"/>
                <a:ea typeface="微软雅黑" panose="020B0503020204020204" pitchFamily="34" charset="-122"/>
                <a:sym typeface="+mn-ea"/>
              </a:rPr>
              <a:t>1.2.</a:t>
            </a:r>
            <a:r>
              <a:rPr lang="zh-CN" altLang="en-US" sz="3200" b="1" dirty="0">
                <a:solidFill>
                  <a:schemeClr val="bg1"/>
                </a:solidFill>
                <a:latin typeface="微软雅黑" panose="020B0503020204020204" pitchFamily="34" charset="-122"/>
                <a:ea typeface="微软雅黑" panose="020B0503020204020204" pitchFamily="34" charset="-122"/>
                <a:sym typeface="+mn-ea"/>
              </a:rPr>
              <a:t>新一代</a:t>
            </a:r>
            <a:r>
              <a:rPr lang="zh-CN" altLang="en-US" sz="3200" b="1" dirty="0">
                <a:solidFill>
                  <a:schemeClr val="bg1"/>
                </a:solidFill>
                <a:latin typeface="微软雅黑" panose="020B0503020204020204" pitchFamily="34" charset="-122"/>
                <a:ea typeface="微软雅黑" panose="020B0503020204020204" pitchFamily="34" charset="-122"/>
                <a:sym typeface="+mn-ea"/>
              </a:rPr>
              <a:t>商城</a:t>
            </a:r>
            <a:r>
              <a:rPr lang="zh-CN" altLang="en-US" sz="3200" b="1" dirty="0">
                <a:solidFill>
                  <a:schemeClr val="bg1"/>
                </a:solidFill>
                <a:latin typeface="微软雅黑" panose="020B0503020204020204" pitchFamily="34" charset="-122"/>
                <a:ea typeface="微软雅黑" panose="020B0503020204020204" pitchFamily="34" charset="-122"/>
                <a:sym typeface="+mn-ea"/>
              </a:rPr>
              <a:t>建设</a:t>
            </a:r>
            <a:r>
              <a:rPr lang="zh-CN" altLang="en-US" sz="3200" b="1" dirty="0">
                <a:solidFill>
                  <a:schemeClr val="bg1"/>
                </a:solidFill>
                <a:latin typeface="微软雅黑" panose="020B0503020204020204" pitchFamily="34" charset="-122"/>
                <a:ea typeface="微软雅黑" panose="020B0503020204020204" pitchFamily="34" charset="-122"/>
                <a:sym typeface="+mn-ea"/>
              </a:rPr>
              <a:t>背景</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sp>
        <p:nvSpPr>
          <p:cNvPr id="163" name="圆角矩形 162"/>
          <p:cNvSpPr/>
          <p:nvPr>
            <p:custDataLst>
              <p:tags r:id="rId1"/>
            </p:custDataLst>
          </p:nvPr>
        </p:nvSpPr>
        <p:spPr>
          <a:xfrm>
            <a:off x="198755" y="897255"/>
            <a:ext cx="11801475" cy="139700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386080" y="939165"/>
            <a:ext cx="11614150" cy="1170940"/>
          </a:xfrm>
          <a:prstGeom prst="rect">
            <a:avLst/>
          </a:prstGeom>
          <a:noFill/>
        </p:spPr>
        <p:txBody>
          <a:bodyPr wrap="square" rtlCol="0">
            <a:noAutofit/>
          </a:bodyPr>
          <a:lstStyle/>
          <a:p>
            <a:pPr marL="0" lvl="1" algn="l" fontAlgn="auto">
              <a:lnSpc>
                <a:spcPct val="150000"/>
              </a:lnSpc>
              <a:buClrTx/>
              <a:buSzTx/>
              <a:buFontTx/>
            </a:pPr>
            <a:r>
              <a:rPr lang="zh-CN" sz="1600" dirty="0">
                <a:solidFill>
                  <a:srgbClr val="347EA0"/>
                </a:solidFill>
                <a:latin typeface="微软雅黑" panose="020B0503020204020204" pitchFamily="34" charset="-122"/>
                <a:ea typeface="微软雅黑" panose="020B0503020204020204" pitchFamily="34" charset="-122"/>
                <a:sym typeface="+mn-ea"/>
              </a:rPr>
              <a:t>为贯彻国家电网公司物资管理要求，围绕物资合规管控、统一数字化支撑、人工智能变革与赋能、新一代供应链平台升级、框架协议五类模式、信创改造等核心需求，启动</a:t>
            </a:r>
            <a:r>
              <a:rPr lang="zh-CN" sz="1600" b="1" dirty="0">
                <a:solidFill>
                  <a:srgbClr val="347EA0"/>
                </a:solidFill>
                <a:latin typeface="微软雅黑" panose="020B0503020204020204" pitchFamily="34" charset="-122"/>
                <a:ea typeface="微软雅黑" panose="020B0503020204020204" pitchFamily="34" charset="-122"/>
                <a:sym typeface="+mn-ea"/>
              </a:rPr>
              <a:t>新一代国网商城</a:t>
            </a:r>
            <a:r>
              <a:rPr lang="zh-CN" sz="1600" dirty="0">
                <a:solidFill>
                  <a:srgbClr val="347EA0"/>
                </a:solidFill>
                <a:latin typeface="微软雅黑" panose="020B0503020204020204" pitchFamily="34" charset="-122"/>
                <a:ea typeface="微软雅黑" panose="020B0503020204020204" pitchFamily="34" charset="-122"/>
                <a:sym typeface="+mn-ea"/>
              </a:rPr>
              <a:t>系统建设。打造需求响应快速、架构灵活的供应链履约支撑平台，全面助力业务</a:t>
            </a:r>
            <a:r>
              <a:rPr lang="zh-CN" sz="1600" b="1" dirty="0">
                <a:solidFill>
                  <a:srgbClr val="347EA0"/>
                </a:solidFill>
                <a:latin typeface="微软雅黑" panose="020B0503020204020204" pitchFamily="34" charset="-122"/>
                <a:ea typeface="微软雅黑" panose="020B0503020204020204" pitchFamily="34" charset="-122"/>
                <a:sym typeface="+mn-ea"/>
              </a:rPr>
              <a:t>标准化、智能化、合规化</a:t>
            </a:r>
            <a:r>
              <a:rPr lang="zh-CN" sz="1600" dirty="0">
                <a:solidFill>
                  <a:srgbClr val="347EA0"/>
                </a:solidFill>
                <a:latin typeface="微软雅黑" panose="020B0503020204020204" pitchFamily="34" charset="-122"/>
                <a:ea typeface="微软雅黑" panose="020B0503020204020204" pitchFamily="34" charset="-122"/>
                <a:sym typeface="+mn-ea"/>
              </a:rPr>
              <a:t>升级。</a:t>
            </a:r>
            <a:endParaRPr lang="zh-CN" sz="1600" dirty="0">
              <a:solidFill>
                <a:srgbClr val="347EA0"/>
              </a:solidFill>
              <a:latin typeface="微软雅黑" panose="020B0503020204020204" pitchFamily="34" charset="-122"/>
              <a:ea typeface="微软雅黑" panose="020B0503020204020204" pitchFamily="34" charset="-122"/>
              <a:sym typeface="+mn-ea"/>
            </a:endParaRPr>
          </a:p>
        </p:txBody>
      </p:sp>
      <p:sp>
        <p:nvSpPr>
          <p:cNvPr id="4" name="椭圆 3"/>
          <p:cNvSpPr/>
          <p:nvPr>
            <p:custDataLst>
              <p:tags r:id="rId2"/>
            </p:custDataLst>
          </p:nvPr>
        </p:nvSpPr>
        <p:spPr>
          <a:xfrm>
            <a:off x="2511743" y="5477511"/>
            <a:ext cx="7142480" cy="1167130"/>
          </a:xfrm>
          <a:prstGeom prst="ellipse">
            <a:avLst/>
          </a:prstGeom>
          <a:gradFill>
            <a:gsLst>
              <a:gs pos="100000">
                <a:srgbClr val="00BAAB">
                  <a:alpha val="41000"/>
                </a:srgbClr>
              </a:gs>
              <a:gs pos="0">
                <a:schemeClr val="accent5">
                  <a:alpha val="0"/>
                </a:schemeClr>
              </a:gs>
            </a:gsLst>
            <a:lin ang="5400000" scaled="0"/>
          </a:gradFill>
          <a:ln w="41275">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标题"/>
          <p:cNvSpPr txBox="1"/>
          <p:nvPr>
            <p:custDataLst>
              <p:tags r:id="rId3"/>
            </p:custDataLst>
          </p:nvPr>
        </p:nvSpPr>
        <p:spPr>
          <a:xfrm>
            <a:off x="3134678" y="5688331"/>
            <a:ext cx="5897245" cy="803910"/>
          </a:xfrm>
          <a:prstGeom prst="rect">
            <a:avLst/>
          </a:prstGeom>
          <a:noFill/>
          <a:effectLst/>
        </p:spPr>
        <p:txBody>
          <a:bodyPr wrap="square" lIns="0" tIns="0" rIns="0" bIns="0" rtlCol="0" anchor="ctr">
            <a:noAutofit/>
          </a:bodyPr>
          <a:lstStyle/>
          <a:p>
            <a:pPr algn="ctr">
              <a:spcBef>
                <a:spcPct val="0"/>
              </a:spcBef>
              <a:spcAft>
                <a:spcPct val="0"/>
              </a:spcAft>
            </a:pPr>
            <a:r>
              <a:rPr lang="zh-CN" altLang="en-US" sz="2800" b="1" spc="300" dirty="0">
                <a:ln w="0">
                  <a:noFill/>
                </a:ln>
                <a:solidFill>
                  <a:srgbClr val="007E78"/>
                </a:solidFill>
                <a:effectLst/>
                <a:uFillTx/>
                <a:latin typeface="微软雅黑" panose="020B0503020204020204" pitchFamily="34" charset="-122"/>
                <a:ea typeface="微软雅黑" panose="020B0503020204020204" pitchFamily="34" charset="-122"/>
                <a:cs typeface="+mn-ea"/>
                <a:sym typeface="+mn-ea"/>
              </a:rPr>
              <a:t>新一代国网商城</a:t>
            </a:r>
            <a:endParaRPr lang="zh-CN" altLang="en-US" sz="2800" b="1" spc="300" dirty="0">
              <a:ln w="0">
                <a:noFill/>
              </a:ln>
              <a:solidFill>
                <a:srgbClr val="007E78"/>
              </a:solidFill>
              <a:effectLst/>
              <a:uFillTx/>
              <a:latin typeface="微软雅黑" panose="020B0503020204020204" pitchFamily="34" charset="-122"/>
              <a:ea typeface="微软雅黑" panose="020B0503020204020204" pitchFamily="34" charset="-122"/>
              <a:cs typeface="+mn-ea"/>
              <a:sym typeface="+mn-ea"/>
            </a:endParaRPr>
          </a:p>
        </p:txBody>
      </p:sp>
      <p:sp>
        <p:nvSpPr>
          <p:cNvPr id="6" name="任意多边形 5"/>
          <p:cNvSpPr/>
          <p:nvPr>
            <p:custDataLst>
              <p:tags r:id="rId4"/>
            </p:custDataLst>
          </p:nvPr>
        </p:nvSpPr>
        <p:spPr>
          <a:xfrm>
            <a:off x="979488" y="1932305"/>
            <a:ext cx="10305415" cy="380365"/>
          </a:xfrm>
          <a:custGeom>
            <a:avLst/>
            <a:gdLst>
              <a:gd name="connsiteX0" fmla="*/ 16009 w 16009"/>
              <a:gd name="connsiteY0" fmla="*/ 4 h 567"/>
              <a:gd name="connsiteX1" fmla="*/ 8012 w 16009"/>
              <a:gd name="connsiteY1" fmla="*/ 567 h 567"/>
              <a:gd name="connsiteX2" fmla="*/ 16 w 16009"/>
              <a:gd name="connsiteY2" fmla="*/ 4 h 567"/>
              <a:gd name="connsiteX3" fmla="*/ 0 w 16009"/>
              <a:gd name="connsiteY3" fmla="*/ 0 h 567"/>
            </a:gdLst>
            <a:ahLst/>
            <a:cxnLst>
              <a:cxn ang="0">
                <a:pos x="connsiteX0" y="connsiteY0"/>
              </a:cxn>
              <a:cxn ang="0">
                <a:pos x="connsiteX1" y="connsiteY1"/>
              </a:cxn>
              <a:cxn ang="0">
                <a:pos x="connsiteX2" y="connsiteY2"/>
              </a:cxn>
              <a:cxn ang="0">
                <a:pos x="connsiteX3" y="connsiteY3"/>
              </a:cxn>
            </a:cxnLst>
            <a:rect l="l" t="t" r="r" b="b"/>
            <a:pathLst>
              <a:path w="16009" h="567">
                <a:moveTo>
                  <a:pt x="16009" y="4"/>
                </a:moveTo>
                <a:cubicBezTo>
                  <a:pt x="14662" y="336"/>
                  <a:pt x="11588" y="567"/>
                  <a:pt x="8012" y="567"/>
                </a:cubicBezTo>
                <a:cubicBezTo>
                  <a:pt x="4436" y="567"/>
                  <a:pt x="1363" y="336"/>
                  <a:pt x="16" y="4"/>
                </a:cubicBezTo>
                <a:lnTo>
                  <a:pt x="0" y="0"/>
                </a:lnTo>
              </a:path>
            </a:pathLst>
          </a:custGeom>
          <a:noFill/>
          <a:ln w="12700">
            <a:gradFill>
              <a:gsLst>
                <a:gs pos="100000">
                  <a:schemeClr val="accent6">
                    <a:alpha val="0"/>
                  </a:schemeClr>
                </a:gs>
                <a:gs pos="0">
                  <a:schemeClr val="accent6">
                    <a:alpha val="1500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txBody>
          <a:bodyPr vertOverflow="overflow" horzOverflow="overflow" vert="horz" wrap="square"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buClrTx/>
              <a:buSzTx/>
              <a:buFontTx/>
            </a:pPr>
            <a:r>
              <a:rPr lang="en-US" altLang="zh-CN" sz="1000" dirty="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000" dirty="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任意多边形: 形状 9"/>
          <p:cNvSpPr/>
          <p:nvPr>
            <p:custDataLst>
              <p:tags r:id="rId5"/>
            </p:custDataLst>
          </p:nvPr>
        </p:nvSpPr>
        <p:spPr>
          <a:xfrm>
            <a:off x="466090" y="2169160"/>
            <a:ext cx="1644015" cy="3732530"/>
          </a:xfrm>
          <a:custGeom>
            <a:avLst/>
            <a:gdLst>
              <a:gd name="connsiteX0" fmla="*/ 691353 w 691420"/>
              <a:gd name="connsiteY0" fmla="*/ 108254 h 1128219"/>
              <a:gd name="connsiteX1" fmla="*/ 691353 w 691420"/>
              <a:gd name="connsiteY1" fmla="*/ 1021130 h 1128219"/>
              <a:gd name="connsiteX2" fmla="*/ 672303 w 691420"/>
              <a:gd name="connsiteY2" fmla="*/ 1042275 h 1128219"/>
              <a:gd name="connsiteX3" fmla="*/ 25556 w 691420"/>
              <a:gd name="connsiteY3" fmla="*/ 1127524 h 1128219"/>
              <a:gd name="connsiteX4" fmla="*/ 436 w 691420"/>
              <a:gd name="connsiteY4" fmla="*/ 1111551 h 1128219"/>
              <a:gd name="connsiteX5" fmla="*/ -66 w 691420"/>
              <a:gd name="connsiteY5" fmla="*/ 1106855 h 1128219"/>
              <a:gd name="connsiteX6" fmla="*/ -66 w 691420"/>
              <a:gd name="connsiteY6" fmla="*/ 21005 h 1128219"/>
              <a:gd name="connsiteX7" fmla="*/ 21033 w 691420"/>
              <a:gd name="connsiteY7" fmla="*/ -188 h 1128219"/>
              <a:gd name="connsiteX8" fmla="*/ 25746 w 691420"/>
              <a:gd name="connsiteY8" fmla="*/ 336 h 1128219"/>
              <a:gd name="connsiteX9" fmla="*/ 671827 w 691420"/>
              <a:gd name="connsiteY9" fmla="*/ 87394 h 1128219"/>
              <a:gd name="connsiteX10" fmla="*/ 691353 w 691420"/>
              <a:gd name="connsiteY10" fmla="*/ 108254 h 112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1420" h="1128219">
                <a:moveTo>
                  <a:pt x="691353" y="108254"/>
                </a:moveTo>
                <a:lnTo>
                  <a:pt x="691353" y="1021130"/>
                </a:lnTo>
                <a:cubicBezTo>
                  <a:pt x="691363" y="1032017"/>
                  <a:pt x="683133" y="1041152"/>
                  <a:pt x="672303" y="1042275"/>
                </a:cubicBezTo>
                <a:cubicBezTo>
                  <a:pt x="403317" y="1064945"/>
                  <a:pt x="181194" y="1093520"/>
                  <a:pt x="25556" y="1127524"/>
                </a:cubicBezTo>
                <a:cubicBezTo>
                  <a:pt x="14208" y="1130048"/>
                  <a:pt x="2961" y="1122895"/>
                  <a:pt x="436" y="1111551"/>
                </a:cubicBezTo>
                <a:cubicBezTo>
                  <a:pt x="93" y="1110008"/>
                  <a:pt x="-76" y="1108436"/>
                  <a:pt x="-66" y="1106855"/>
                </a:cubicBezTo>
                <a:lnTo>
                  <a:pt x="-66" y="21005"/>
                </a:lnTo>
                <a:cubicBezTo>
                  <a:pt x="-91" y="9327"/>
                  <a:pt x="9356" y="-160"/>
                  <a:pt x="21033" y="-188"/>
                </a:cubicBezTo>
                <a:cubicBezTo>
                  <a:pt x="22619" y="-188"/>
                  <a:pt x="24200" y="-17"/>
                  <a:pt x="25746" y="336"/>
                </a:cubicBezTo>
                <a:cubicBezTo>
                  <a:pt x="176813" y="34911"/>
                  <a:pt x="399507" y="64725"/>
                  <a:pt x="671827" y="87394"/>
                </a:cubicBezTo>
                <a:cubicBezTo>
                  <a:pt x="682743" y="88280"/>
                  <a:pt x="691191" y="97310"/>
                  <a:pt x="691353" y="108254"/>
                </a:cubicBezTo>
                <a:close/>
              </a:path>
            </a:pathLst>
          </a:custGeom>
          <a:gradFill>
            <a:gsLst>
              <a:gs pos="0">
                <a:schemeClr val="accent5">
                  <a:alpha val="3000"/>
                </a:schemeClr>
              </a:gs>
              <a:gs pos="100000">
                <a:schemeClr val="accent5">
                  <a:alpha val="30000"/>
                </a:schemeClr>
              </a:gs>
            </a:gsLst>
            <a:lin ang="5400000" scaled="0"/>
          </a:gradFill>
          <a:ln w="9525" cap="flat">
            <a:gradFill>
              <a:gsLst>
                <a:gs pos="100000">
                  <a:schemeClr val="accent5">
                    <a:alpha val="0"/>
                  </a:schemeClr>
                </a:gs>
                <a:gs pos="0">
                  <a:schemeClr val="accent5">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 name="任意多边形: 形状 10"/>
          <p:cNvSpPr/>
          <p:nvPr>
            <p:custDataLst>
              <p:tags r:id="rId6"/>
            </p:custDataLst>
          </p:nvPr>
        </p:nvSpPr>
        <p:spPr>
          <a:xfrm>
            <a:off x="2169160" y="2459355"/>
            <a:ext cx="1824355" cy="3089275"/>
          </a:xfrm>
          <a:custGeom>
            <a:avLst/>
            <a:gdLst>
              <a:gd name="connsiteX0" fmla="*/ 691353 w 691419"/>
              <a:gd name="connsiteY0" fmla="*/ 51199 h 934315"/>
              <a:gd name="connsiteX1" fmla="*/ 691353 w 691419"/>
              <a:gd name="connsiteY1" fmla="*/ 882922 h 934315"/>
              <a:gd name="connsiteX2" fmla="*/ 670684 w 691419"/>
              <a:gd name="connsiteY2" fmla="*/ 904068 h 934315"/>
              <a:gd name="connsiteX3" fmla="*/ 22507 w 691419"/>
              <a:gd name="connsiteY3" fmla="*/ 934071 h 934315"/>
              <a:gd name="connsiteX4" fmla="*/ -10 w 691419"/>
              <a:gd name="connsiteY4" fmla="*/ 914603 h 934315"/>
              <a:gd name="connsiteX5" fmla="*/ -67 w 691419"/>
              <a:gd name="connsiteY5" fmla="*/ 912926 h 934315"/>
              <a:gd name="connsiteX6" fmla="*/ -67 w 691419"/>
              <a:gd name="connsiteY6" fmla="*/ 21005 h 934315"/>
              <a:gd name="connsiteX7" fmla="*/ 21031 w 691419"/>
              <a:gd name="connsiteY7" fmla="*/ -188 h 934315"/>
              <a:gd name="connsiteX8" fmla="*/ 22507 w 691419"/>
              <a:gd name="connsiteY8" fmla="*/ -140 h 934315"/>
              <a:gd name="connsiteX9" fmla="*/ 670684 w 691419"/>
              <a:gd name="connsiteY9" fmla="*/ 30054 h 934315"/>
              <a:gd name="connsiteX10" fmla="*/ 691353 w 691419"/>
              <a:gd name="connsiteY10" fmla="*/ 51199 h 93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1419" h="934315">
                <a:moveTo>
                  <a:pt x="691353" y="51199"/>
                </a:moveTo>
                <a:lnTo>
                  <a:pt x="691353" y="882922"/>
                </a:lnTo>
                <a:cubicBezTo>
                  <a:pt x="691353" y="894419"/>
                  <a:pt x="682171" y="903810"/>
                  <a:pt x="670684" y="904068"/>
                </a:cubicBezTo>
                <a:cubicBezTo>
                  <a:pt x="438178" y="909973"/>
                  <a:pt x="219865" y="920165"/>
                  <a:pt x="22507" y="934071"/>
                </a:cubicBezTo>
                <a:cubicBezTo>
                  <a:pt x="10916" y="934910"/>
                  <a:pt x="829" y="926194"/>
                  <a:pt x="-10" y="914603"/>
                </a:cubicBezTo>
                <a:cubicBezTo>
                  <a:pt x="-57" y="914040"/>
                  <a:pt x="-67" y="913488"/>
                  <a:pt x="-67" y="912926"/>
                </a:cubicBezTo>
                <a:lnTo>
                  <a:pt x="-67" y="21005"/>
                </a:lnTo>
                <a:cubicBezTo>
                  <a:pt x="-95" y="9327"/>
                  <a:pt x="9353" y="-160"/>
                  <a:pt x="21031" y="-188"/>
                </a:cubicBezTo>
                <a:cubicBezTo>
                  <a:pt x="21526" y="-188"/>
                  <a:pt x="22012" y="-169"/>
                  <a:pt x="22507" y="-140"/>
                </a:cubicBezTo>
                <a:cubicBezTo>
                  <a:pt x="219294" y="13766"/>
                  <a:pt x="437702" y="24053"/>
                  <a:pt x="670684" y="30054"/>
                </a:cubicBezTo>
                <a:cubicBezTo>
                  <a:pt x="682171" y="30311"/>
                  <a:pt x="691353" y="39703"/>
                  <a:pt x="691353" y="51199"/>
                </a:cubicBezTo>
                <a:close/>
              </a:path>
            </a:pathLst>
          </a:custGeom>
          <a:gradFill>
            <a:gsLst>
              <a:gs pos="0">
                <a:srgbClr val="CBEBE9">
                  <a:alpha val="23000"/>
                </a:srgbClr>
              </a:gs>
              <a:gs pos="100000">
                <a:srgbClr val="CDECEA"/>
              </a:gs>
            </a:gsLst>
            <a:lin ang="5400000" scaled="0"/>
          </a:gradFill>
          <a:ln w="9525" cap="flat">
            <a:gradFill>
              <a:gsLst>
                <a:gs pos="100000">
                  <a:schemeClr val="accent6">
                    <a:alpha val="0"/>
                  </a:schemeClr>
                </a:gs>
                <a:gs pos="0">
                  <a:schemeClr val="accent6">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 name="任意多边形: 形状 11"/>
          <p:cNvSpPr/>
          <p:nvPr>
            <p:custDataLst>
              <p:tags r:id="rId7"/>
            </p:custDataLst>
          </p:nvPr>
        </p:nvSpPr>
        <p:spPr>
          <a:xfrm>
            <a:off x="6019800" y="2561590"/>
            <a:ext cx="1977390" cy="2873375"/>
          </a:xfrm>
          <a:custGeom>
            <a:avLst/>
            <a:gdLst>
              <a:gd name="connsiteX0" fmla="*/ 691353 w 691419"/>
              <a:gd name="connsiteY0" fmla="*/ 21338 h 868394"/>
              <a:gd name="connsiteX1" fmla="*/ 691353 w 691419"/>
              <a:gd name="connsiteY1" fmla="*/ 847061 h 868394"/>
              <a:gd name="connsiteX2" fmla="*/ 670208 w 691419"/>
              <a:gd name="connsiteY2" fmla="*/ 868206 h 868394"/>
              <a:gd name="connsiteX3" fmla="*/ 669826 w 691419"/>
              <a:gd name="connsiteY3" fmla="*/ 868206 h 868394"/>
              <a:gd name="connsiteX4" fmla="*/ 341785 w 691419"/>
              <a:gd name="connsiteY4" fmla="*/ 865253 h 868394"/>
              <a:gd name="connsiteX5" fmla="*/ 21364 w 691419"/>
              <a:gd name="connsiteY5" fmla="*/ 868016 h 868394"/>
              <a:gd name="connsiteX6" fmla="*/ -67 w 691419"/>
              <a:gd name="connsiteY6" fmla="*/ 847156 h 868394"/>
              <a:gd name="connsiteX7" fmla="*/ -67 w 691419"/>
              <a:gd name="connsiteY7" fmla="*/ 846870 h 868394"/>
              <a:gd name="connsiteX8" fmla="*/ -67 w 691419"/>
              <a:gd name="connsiteY8" fmla="*/ 20957 h 868394"/>
              <a:gd name="connsiteX9" fmla="*/ 21079 w 691419"/>
              <a:gd name="connsiteY9" fmla="*/ -188 h 868394"/>
              <a:gd name="connsiteX10" fmla="*/ 21364 w 691419"/>
              <a:gd name="connsiteY10" fmla="*/ -188 h 868394"/>
              <a:gd name="connsiteX11" fmla="*/ 356835 w 691419"/>
              <a:gd name="connsiteY11" fmla="*/ 2765 h 868394"/>
              <a:gd name="connsiteX12" fmla="*/ 669922 w 691419"/>
              <a:gd name="connsiteY12" fmla="*/ 193 h 868394"/>
              <a:gd name="connsiteX13" fmla="*/ 691353 w 691419"/>
              <a:gd name="connsiteY13" fmla="*/ 21053 h 868394"/>
              <a:gd name="connsiteX14" fmla="*/ 691353 w 691419"/>
              <a:gd name="connsiteY14" fmla="*/ 21338 h 86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419" h="868394">
                <a:moveTo>
                  <a:pt x="691353" y="21338"/>
                </a:moveTo>
                <a:lnTo>
                  <a:pt x="691353" y="847061"/>
                </a:lnTo>
                <a:cubicBezTo>
                  <a:pt x="691353" y="858738"/>
                  <a:pt x="681885" y="868206"/>
                  <a:pt x="670208" y="868206"/>
                </a:cubicBezTo>
                <a:cubicBezTo>
                  <a:pt x="670084" y="868206"/>
                  <a:pt x="669950" y="868206"/>
                  <a:pt x="669826" y="868206"/>
                </a:cubicBezTo>
                <a:cubicBezTo>
                  <a:pt x="562956" y="866301"/>
                  <a:pt x="453323" y="865253"/>
                  <a:pt x="341785" y="865253"/>
                </a:cubicBezTo>
                <a:cubicBezTo>
                  <a:pt x="232819" y="865253"/>
                  <a:pt x="126016" y="866177"/>
                  <a:pt x="21364" y="868016"/>
                </a:cubicBezTo>
                <a:cubicBezTo>
                  <a:pt x="9687" y="868178"/>
                  <a:pt x="95" y="858833"/>
                  <a:pt x="-67" y="847156"/>
                </a:cubicBezTo>
                <a:cubicBezTo>
                  <a:pt x="-67" y="847061"/>
                  <a:pt x="-67" y="846965"/>
                  <a:pt x="-67" y="846870"/>
                </a:cubicBezTo>
                <a:lnTo>
                  <a:pt x="-67" y="20957"/>
                </a:lnTo>
                <a:cubicBezTo>
                  <a:pt x="-67" y="9280"/>
                  <a:pt x="9401" y="-188"/>
                  <a:pt x="21079" y="-188"/>
                </a:cubicBezTo>
                <a:cubicBezTo>
                  <a:pt x="21174" y="-188"/>
                  <a:pt x="21269" y="-188"/>
                  <a:pt x="21364" y="-188"/>
                </a:cubicBezTo>
                <a:cubicBezTo>
                  <a:pt x="130616" y="1717"/>
                  <a:pt x="242726" y="2765"/>
                  <a:pt x="356835" y="2765"/>
                </a:cubicBezTo>
                <a:cubicBezTo>
                  <a:pt x="463201" y="2765"/>
                  <a:pt x="567557" y="1907"/>
                  <a:pt x="669922" y="193"/>
                </a:cubicBezTo>
                <a:cubicBezTo>
                  <a:pt x="681599" y="31"/>
                  <a:pt x="691191" y="9375"/>
                  <a:pt x="691353" y="21053"/>
                </a:cubicBezTo>
                <a:cubicBezTo>
                  <a:pt x="691353" y="21148"/>
                  <a:pt x="691353" y="21243"/>
                  <a:pt x="691353" y="21338"/>
                </a:cubicBezTo>
                <a:close/>
              </a:path>
            </a:pathLst>
          </a:custGeom>
          <a:gradFill>
            <a:gsLst>
              <a:gs pos="0">
                <a:schemeClr val="accent5">
                  <a:alpha val="3000"/>
                </a:schemeClr>
              </a:gs>
              <a:gs pos="100000">
                <a:schemeClr val="accent5">
                  <a:alpha val="30000"/>
                </a:schemeClr>
              </a:gs>
            </a:gsLst>
            <a:lin ang="5400000" scaled="0"/>
          </a:gradFill>
          <a:ln w="9525" cap="flat">
            <a:gradFill>
              <a:gsLst>
                <a:gs pos="100000">
                  <a:schemeClr val="accent5">
                    <a:alpha val="0"/>
                  </a:schemeClr>
                </a:gs>
                <a:gs pos="0">
                  <a:schemeClr val="accent5">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4" name="任意多边形: 形状 13"/>
          <p:cNvSpPr/>
          <p:nvPr>
            <p:custDataLst>
              <p:tags r:id="rId8"/>
            </p:custDataLst>
          </p:nvPr>
        </p:nvSpPr>
        <p:spPr>
          <a:xfrm>
            <a:off x="8070215" y="2480310"/>
            <a:ext cx="1818005" cy="3087370"/>
          </a:xfrm>
          <a:custGeom>
            <a:avLst/>
            <a:gdLst>
              <a:gd name="connsiteX0" fmla="*/ 691353 w 691420"/>
              <a:gd name="connsiteY0" fmla="*/ 21007 h 933270"/>
              <a:gd name="connsiteX1" fmla="*/ 691353 w 691420"/>
              <a:gd name="connsiteY1" fmla="*/ 911880 h 933270"/>
              <a:gd name="connsiteX2" fmla="*/ 670455 w 691420"/>
              <a:gd name="connsiteY2" fmla="*/ 933082 h 933270"/>
              <a:gd name="connsiteX3" fmla="*/ 668779 w 691420"/>
              <a:gd name="connsiteY3" fmla="*/ 933025 h 933270"/>
              <a:gd name="connsiteX4" fmla="*/ 20602 w 691420"/>
              <a:gd name="connsiteY4" fmla="*/ 902736 h 933270"/>
              <a:gd name="connsiteX5" fmla="*/ -67 w 691420"/>
              <a:gd name="connsiteY5" fmla="*/ 881591 h 933270"/>
              <a:gd name="connsiteX6" fmla="*/ -67 w 691420"/>
              <a:gd name="connsiteY6" fmla="*/ 50248 h 933270"/>
              <a:gd name="connsiteX7" fmla="*/ 20602 w 691420"/>
              <a:gd name="connsiteY7" fmla="*/ 29103 h 933270"/>
              <a:gd name="connsiteX8" fmla="*/ 668779 w 691420"/>
              <a:gd name="connsiteY8" fmla="*/ -139 h 933270"/>
              <a:gd name="connsiteX9" fmla="*/ 691305 w 691420"/>
              <a:gd name="connsiteY9" fmla="*/ 19530 h 933270"/>
              <a:gd name="connsiteX10" fmla="*/ 691353 w 691420"/>
              <a:gd name="connsiteY10" fmla="*/ 21007 h 933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1420" h="933270">
                <a:moveTo>
                  <a:pt x="691353" y="21007"/>
                </a:moveTo>
                <a:lnTo>
                  <a:pt x="691353" y="911880"/>
                </a:lnTo>
                <a:cubicBezTo>
                  <a:pt x="691439" y="923510"/>
                  <a:pt x="682076" y="932997"/>
                  <a:pt x="670455" y="933082"/>
                </a:cubicBezTo>
                <a:cubicBezTo>
                  <a:pt x="669893" y="933082"/>
                  <a:pt x="669341" y="933064"/>
                  <a:pt x="668779" y="933025"/>
                </a:cubicBezTo>
                <a:cubicBezTo>
                  <a:pt x="471516" y="919119"/>
                  <a:pt x="253203" y="908737"/>
                  <a:pt x="20602" y="902736"/>
                </a:cubicBezTo>
                <a:cubicBezTo>
                  <a:pt x="9106" y="902479"/>
                  <a:pt x="-67" y="893087"/>
                  <a:pt x="-67" y="881591"/>
                </a:cubicBezTo>
                <a:lnTo>
                  <a:pt x="-67" y="50248"/>
                </a:lnTo>
                <a:cubicBezTo>
                  <a:pt x="-67" y="38752"/>
                  <a:pt x="9115" y="29360"/>
                  <a:pt x="20602" y="29103"/>
                </a:cubicBezTo>
                <a:cubicBezTo>
                  <a:pt x="253108" y="23388"/>
                  <a:pt x="471516" y="13482"/>
                  <a:pt x="668779" y="-139"/>
                </a:cubicBezTo>
                <a:cubicBezTo>
                  <a:pt x="680428" y="-929"/>
                  <a:pt x="690515" y="7881"/>
                  <a:pt x="691305" y="19530"/>
                </a:cubicBezTo>
                <a:cubicBezTo>
                  <a:pt x="691334" y="20025"/>
                  <a:pt x="691353" y="20511"/>
                  <a:pt x="691353" y="21007"/>
                </a:cubicBezTo>
                <a:close/>
              </a:path>
            </a:pathLst>
          </a:custGeom>
          <a:gradFill>
            <a:gsLst>
              <a:gs pos="0">
                <a:srgbClr val="CBEBE9">
                  <a:alpha val="23000"/>
                </a:srgbClr>
              </a:gs>
              <a:gs pos="100000">
                <a:srgbClr val="CDECEA"/>
              </a:gs>
            </a:gsLst>
            <a:lin ang="5400000" scaled="0"/>
          </a:gradFill>
          <a:ln w="9525" cap="flat">
            <a:gradFill>
              <a:gsLst>
                <a:gs pos="100000">
                  <a:schemeClr val="accent6">
                    <a:alpha val="0"/>
                  </a:schemeClr>
                </a:gs>
                <a:gs pos="0">
                  <a:schemeClr val="accent6">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SzTx/>
            </a:pPr>
            <a:endParaRPr lang="zh-CN" altLang="en-US">
              <a:latin typeface="微软雅黑" panose="020B0503020204020204" pitchFamily="34" charset="-122"/>
              <a:ea typeface="微软雅黑" panose="020B0503020204020204" pitchFamily="34" charset="-122"/>
              <a:sym typeface="+mn-ea"/>
            </a:endParaRPr>
          </a:p>
        </p:txBody>
      </p:sp>
      <p:sp>
        <p:nvSpPr>
          <p:cNvPr id="15" name="任意多边形: 形状 14"/>
          <p:cNvSpPr/>
          <p:nvPr>
            <p:custDataLst>
              <p:tags r:id="rId9"/>
            </p:custDataLst>
          </p:nvPr>
        </p:nvSpPr>
        <p:spPr>
          <a:xfrm>
            <a:off x="9952990" y="2194560"/>
            <a:ext cx="1739900" cy="3721735"/>
          </a:xfrm>
          <a:custGeom>
            <a:avLst/>
            <a:gdLst>
              <a:gd name="connsiteX0" fmla="*/ 691353 w 691420"/>
              <a:gd name="connsiteY0" fmla="*/ 20968 h 1125037"/>
              <a:gd name="connsiteX1" fmla="*/ 691353 w 691420"/>
              <a:gd name="connsiteY1" fmla="*/ 1103675 h 1125037"/>
              <a:gd name="connsiteX2" fmla="*/ 670227 w 691420"/>
              <a:gd name="connsiteY2" fmla="*/ 1124849 h 1125037"/>
              <a:gd name="connsiteX3" fmla="*/ 665636 w 691420"/>
              <a:gd name="connsiteY3" fmla="*/ 1124344 h 1125037"/>
              <a:gd name="connsiteX4" fmla="*/ 19460 w 691420"/>
              <a:gd name="connsiteY4" fmla="*/ 1038048 h 1125037"/>
              <a:gd name="connsiteX5" fmla="*/ -67 w 691420"/>
              <a:gd name="connsiteY5" fmla="*/ 1016902 h 1125037"/>
              <a:gd name="connsiteX6" fmla="*/ -67 w 691420"/>
              <a:gd name="connsiteY6" fmla="*/ 105169 h 1125037"/>
              <a:gd name="connsiteX7" fmla="*/ 19460 w 691420"/>
              <a:gd name="connsiteY7" fmla="*/ 84119 h 1125037"/>
              <a:gd name="connsiteX8" fmla="*/ 665826 w 691420"/>
              <a:gd name="connsiteY8" fmla="*/ 299 h 1125037"/>
              <a:gd name="connsiteX9" fmla="*/ 690867 w 691420"/>
              <a:gd name="connsiteY9" fmla="*/ 16387 h 1125037"/>
              <a:gd name="connsiteX10" fmla="*/ 691353 w 691420"/>
              <a:gd name="connsiteY10" fmla="*/ 20968 h 112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1420" h="1125037">
                <a:moveTo>
                  <a:pt x="691353" y="20968"/>
                </a:moveTo>
                <a:lnTo>
                  <a:pt x="691353" y="1103675"/>
                </a:lnTo>
                <a:cubicBezTo>
                  <a:pt x="691363" y="1115353"/>
                  <a:pt x="681914" y="1124830"/>
                  <a:pt x="670227" y="1124849"/>
                </a:cubicBezTo>
                <a:cubicBezTo>
                  <a:pt x="668684" y="1124849"/>
                  <a:pt x="667140" y="1124678"/>
                  <a:pt x="665636" y="1124344"/>
                </a:cubicBezTo>
                <a:cubicBezTo>
                  <a:pt x="511140" y="1090054"/>
                  <a:pt x="288827" y="1060527"/>
                  <a:pt x="19460" y="1038048"/>
                </a:cubicBezTo>
                <a:cubicBezTo>
                  <a:pt x="8439" y="1037152"/>
                  <a:pt x="-57" y="1027961"/>
                  <a:pt x="-67" y="1016902"/>
                </a:cubicBezTo>
                <a:lnTo>
                  <a:pt x="-67" y="105169"/>
                </a:lnTo>
                <a:cubicBezTo>
                  <a:pt x="-48" y="94130"/>
                  <a:pt x="8458" y="84967"/>
                  <a:pt x="19460" y="84119"/>
                </a:cubicBezTo>
                <a:cubicBezTo>
                  <a:pt x="288922" y="62307"/>
                  <a:pt x="511235" y="33636"/>
                  <a:pt x="665826" y="299"/>
                </a:cubicBezTo>
                <a:cubicBezTo>
                  <a:pt x="677189" y="-2178"/>
                  <a:pt x="688400" y="5033"/>
                  <a:pt x="690867" y="16387"/>
                </a:cubicBezTo>
                <a:cubicBezTo>
                  <a:pt x="691201" y="17892"/>
                  <a:pt x="691363" y="19425"/>
                  <a:pt x="691353" y="20968"/>
                </a:cubicBezTo>
                <a:close/>
              </a:path>
            </a:pathLst>
          </a:custGeom>
          <a:gradFill>
            <a:gsLst>
              <a:gs pos="0">
                <a:schemeClr val="accent5">
                  <a:alpha val="3000"/>
                </a:schemeClr>
              </a:gs>
              <a:gs pos="100000">
                <a:schemeClr val="accent5">
                  <a:alpha val="30000"/>
                </a:schemeClr>
              </a:gs>
            </a:gsLst>
            <a:lin ang="5400000" scaled="0"/>
          </a:gradFill>
          <a:ln w="9525" cap="flat">
            <a:gradFill>
              <a:gsLst>
                <a:gs pos="100000">
                  <a:schemeClr val="accent5">
                    <a:alpha val="0"/>
                  </a:schemeClr>
                </a:gs>
                <a:gs pos="0">
                  <a:schemeClr val="accent5">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 name="标题"/>
          <p:cNvSpPr txBox="1"/>
          <p:nvPr>
            <p:custDataLst>
              <p:tags r:id="rId10"/>
            </p:custDataLst>
          </p:nvPr>
        </p:nvSpPr>
        <p:spPr>
          <a:xfrm>
            <a:off x="528638" y="2703196"/>
            <a:ext cx="1524000" cy="364490"/>
          </a:xfrm>
          <a:prstGeom prst="rect">
            <a:avLst/>
          </a:prstGeom>
          <a:noFill/>
        </p:spPr>
        <p:txBody>
          <a:bodyPr wrap="square" lIns="0" tIns="0" rIns="0" bIns="0" rtlCol="0" anchor="ctr">
            <a:noAutofit/>
          </a:bodyPr>
          <a:lstStyle/>
          <a:p>
            <a:pPr algn="ctr"/>
            <a:r>
              <a:rPr lang="zh-CN" altLang="en-US" sz="1700" b="1" spc="300" dirty="0">
                <a:solidFill>
                  <a:schemeClr val="accent1"/>
                </a:solidFill>
                <a:latin typeface="微软雅黑" panose="020B0503020204020204" pitchFamily="34" charset="-122"/>
                <a:ea typeface="微软雅黑" panose="020B0503020204020204" pitchFamily="34" charset="-122"/>
                <a:sym typeface="+mn-ea"/>
              </a:rPr>
              <a:t>物资合规管控</a:t>
            </a:r>
            <a:endParaRPr lang="zh-CN" altLang="en-US" sz="1700" b="1" spc="300" dirty="0">
              <a:solidFill>
                <a:schemeClr val="accent1"/>
              </a:solidFill>
              <a:latin typeface="微软雅黑" panose="020B0503020204020204" pitchFamily="34" charset="-122"/>
              <a:ea typeface="微软雅黑" panose="020B0503020204020204" pitchFamily="34" charset="-122"/>
              <a:sym typeface="+mn-ea"/>
            </a:endParaRPr>
          </a:p>
        </p:txBody>
      </p:sp>
      <p:sp>
        <p:nvSpPr>
          <p:cNvPr id="9" name="正文"/>
          <p:cNvSpPr txBox="1"/>
          <p:nvPr>
            <p:custDataLst>
              <p:tags r:id="rId11"/>
            </p:custDataLst>
          </p:nvPr>
        </p:nvSpPr>
        <p:spPr>
          <a:xfrm>
            <a:off x="530225" y="3197860"/>
            <a:ext cx="1514475" cy="2091055"/>
          </a:xfrm>
          <a:prstGeom prst="rect">
            <a:avLst/>
          </a:prstGeom>
          <a:noFill/>
        </p:spPr>
        <p:txBody>
          <a:bodyPr wrap="square" lIns="0" tIns="0" rIns="0" bIns="0" rtlCol="0" anchor="t" anchorCtr="0">
            <a:noAutofit/>
          </a:bodyPr>
          <a:lstStyle/>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rPr>
              <a:t>强化合规管理：</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深化履约全流程闭环管控机制。</a:t>
            </a:r>
            <a:endPar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rPr>
              <a:t>筑牢风险防线：</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健全全链条追溯管理体系。</a:t>
            </a:r>
            <a:endPar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rPr>
              <a:t>提升管控效能：</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推进标准化智能化管控升级。</a:t>
            </a:r>
            <a:endPar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p:txBody>
      </p:sp>
      <p:sp>
        <p:nvSpPr>
          <p:cNvPr id="16" name="标题"/>
          <p:cNvSpPr txBox="1"/>
          <p:nvPr>
            <p:custDataLst>
              <p:tags r:id="rId12"/>
            </p:custDataLst>
          </p:nvPr>
        </p:nvSpPr>
        <p:spPr>
          <a:xfrm>
            <a:off x="2265045" y="2703195"/>
            <a:ext cx="1710055" cy="364490"/>
          </a:xfrm>
          <a:prstGeom prst="rect">
            <a:avLst/>
          </a:prstGeom>
          <a:noFill/>
        </p:spPr>
        <p:txBody>
          <a:bodyPr wrap="square" lIns="0" tIns="0" rIns="0" bIns="0" rtlCol="0" anchor="ctr">
            <a:noAutofit/>
          </a:bodyPr>
          <a:lstStyle/>
          <a:p>
            <a:pPr algn="ctr">
              <a:buSzTx/>
            </a:pPr>
            <a:r>
              <a:rPr lang="zh-CN" altLang="en-US" sz="1600" b="1" spc="300" dirty="0">
                <a:solidFill>
                  <a:srgbClr val="007E78"/>
                </a:solidFill>
                <a:latin typeface="微软雅黑" panose="020B0503020204020204" pitchFamily="34" charset="-122"/>
                <a:ea typeface="微软雅黑" panose="020B0503020204020204" pitchFamily="34" charset="-122"/>
                <a:sym typeface="+mn-ea"/>
              </a:rPr>
              <a:t>统一数字化支撑</a:t>
            </a:r>
            <a:endParaRPr lang="zh-CN" altLang="en-US" sz="1600" b="1" spc="300" dirty="0">
              <a:solidFill>
                <a:srgbClr val="007E78"/>
              </a:solidFill>
              <a:latin typeface="微软雅黑" panose="020B0503020204020204" pitchFamily="34" charset="-122"/>
              <a:ea typeface="微软雅黑" panose="020B0503020204020204" pitchFamily="34" charset="-122"/>
              <a:sym typeface="+mn-ea"/>
            </a:endParaRPr>
          </a:p>
        </p:txBody>
      </p:sp>
      <p:sp>
        <p:nvSpPr>
          <p:cNvPr id="17" name="正文"/>
          <p:cNvSpPr txBox="1"/>
          <p:nvPr>
            <p:custDataLst>
              <p:tags r:id="rId13"/>
            </p:custDataLst>
          </p:nvPr>
        </p:nvSpPr>
        <p:spPr>
          <a:xfrm>
            <a:off x="2259330" y="3198495"/>
            <a:ext cx="1568450" cy="2264410"/>
          </a:xfrm>
          <a:prstGeom prst="rect">
            <a:avLst/>
          </a:prstGeom>
          <a:noFill/>
        </p:spPr>
        <p:txBody>
          <a:bodyPr wrap="square" lIns="0" tIns="0" rIns="0" bIns="0" rtlCol="0" anchor="t" anchorCtr="0">
            <a:noAutofit/>
          </a:bodyPr>
          <a:lstStyle/>
          <a:p>
            <a:pPr marL="285750" indent="-285750" algn="just" fontAlgn="auto">
              <a:lnSpc>
                <a:spcPct val="100000"/>
              </a:lnSpc>
              <a:spcAft>
                <a:spcPts val="1000"/>
              </a:spcAft>
              <a:buSzTx/>
              <a:buFont typeface="Wingdings" panose="05000000000000000000" charset="0"/>
              <a:buChar char="Ø"/>
            </a:pPr>
            <a:r>
              <a:rPr lang="zh-CN" altLang="en-US" sz="1300" b="1" dirty="0">
                <a:ln>
                  <a:noFill/>
                  <a:prstDash val="sysDot"/>
                </a:ln>
                <a:solidFill>
                  <a:schemeClr val="tx1"/>
                </a:solidFill>
                <a:latin typeface="微软雅黑" panose="020B0503020204020204" pitchFamily="34" charset="-122"/>
                <a:ea typeface="微软雅黑" panose="020B0503020204020204" pitchFamily="34" charset="-122"/>
                <a:sym typeface="+mn-ea"/>
              </a:rPr>
              <a:t>统一平台能力：</a:t>
            </a:r>
            <a:r>
              <a:rPr lang="zh-CN" altLang="en-US" sz="1300" dirty="0">
                <a:ln>
                  <a:noFill/>
                  <a:prstDash val="sysDot"/>
                </a:ln>
                <a:solidFill>
                  <a:schemeClr val="tx1"/>
                </a:solidFill>
                <a:latin typeface="微软雅黑" panose="020B0503020204020204" pitchFamily="34" charset="-122"/>
                <a:ea typeface="微软雅黑" panose="020B0503020204020204" pitchFamily="34" charset="-122"/>
                <a:sym typeface="+mn-ea"/>
              </a:rPr>
              <a:t>积木式组件，支撑系统快速迭代。</a:t>
            </a:r>
            <a:endParaRPr lang="zh-CN" altLang="en-US" sz="1300" b="1" dirty="0">
              <a:ln>
                <a:noFill/>
                <a:prstDash val="sysDot"/>
              </a:ln>
              <a:solidFill>
                <a:schemeClr val="tx1"/>
              </a:solidFill>
              <a:latin typeface="微软雅黑" panose="020B0503020204020204" pitchFamily="34" charset="-122"/>
              <a:ea typeface="微软雅黑" panose="020B0503020204020204" pitchFamily="34" charset="-122"/>
              <a:sym typeface="+mn-ea"/>
            </a:endParaRPr>
          </a:p>
          <a:p>
            <a:pPr marL="285750" indent="-285750" algn="just" fontAlgn="auto">
              <a:lnSpc>
                <a:spcPct val="100000"/>
              </a:lnSpc>
              <a:spcAft>
                <a:spcPts val="1000"/>
              </a:spcAft>
              <a:buSzTx/>
              <a:buFont typeface="Wingdings" panose="05000000000000000000" charset="0"/>
              <a:buChar char="Ø"/>
            </a:pPr>
            <a:r>
              <a:rPr lang="zh-CN" altLang="en-US" sz="1300" b="1" dirty="0">
                <a:ln>
                  <a:noFill/>
                  <a:prstDash val="sysDot"/>
                </a:ln>
                <a:solidFill>
                  <a:schemeClr val="tx1"/>
                </a:solidFill>
                <a:latin typeface="微软雅黑" panose="020B0503020204020204" pitchFamily="34" charset="-122"/>
                <a:ea typeface="微软雅黑" panose="020B0503020204020204" pitchFamily="34" charset="-122"/>
                <a:sym typeface="+mn-ea"/>
              </a:rPr>
              <a:t>统一技术标准：</a:t>
            </a:r>
            <a:r>
              <a:rPr lang="zh-CN" altLang="en-US" sz="1300" dirty="0">
                <a:ln>
                  <a:noFill/>
                  <a:prstDash val="sysDot"/>
                </a:ln>
                <a:solidFill>
                  <a:schemeClr val="tx1"/>
                </a:solidFill>
                <a:latin typeface="微软雅黑" panose="020B0503020204020204" pitchFamily="34" charset="-122"/>
                <a:ea typeface="微软雅黑" panose="020B0503020204020204" pitchFamily="34" charset="-122"/>
                <a:sym typeface="+mn-ea"/>
              </a:rPr>
              <a:t>规范</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技术栈、系统交互及中间件。</a:t>
            </a:r>
            <a:endPar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a:p>
            <a:pPr marL="285750" indent="-285750" algn="just" fontAlgn="auto">
              <a:lnSpc>
                <a:spcPct val="100000"/>
              </a:lnSpc>
              <a:spcAft>
                <a:spcPts val="1000"/>
              </a:spcAft>
              <a:buSzTx/>
              <a:buFont typeface="Wingdings" panose="05000000000000000000" charset="0"/>
              <a:buChar char="Ø"/>
            </a:pPr>
            <a:r>
              <a:rPr lang="zh-CN" altLang="en-US" sz="1300" b="1" kern="0" dirty="0">
                <a:ln>
                  <a:noFill/>
                  <a:prstDash val="sysDot"/>
                </a:ln>
                <a:solidFill>
                  <a:schemeClr val="tx1"/>
                </a:solidFill>
                <a:latin typeface="微软雅黑" panose="020B0503020204020204" pitchFamily="34" charset="-122"/>
                <a:ea typeface="微软雅黑" panose="020B0503020204020204" pitchFamily="34" charset="-122"/>
                <a:sym typeface="+mn-ea"/>
              </a:rPr>
              <a:t>统一数据标准：</a:t>
            </a:r>
            <a:r>
              <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rPr>
              <a:t>统一数据的命名、格式、编码及计算逻辑。</a:t>
            </a:r>
            <a:endParaRPr lang="zh-CN" altLang="en-US" sz="1300"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p:txBody>
      </p:sp>
      <p:sp>
        <p:nvSpPr>
          <p:cNvPr id="18" name="标题"/>
          <p:cNvSpPr txBox="1"/>
          <p:nvPr>
            <p:custDataLst>
              <p:tags r:id="rId14"/>
            </p:custDataLst>
          </p:nvPr>
        </p:nvSpPr>
        <p:spPr>
          <a:xfrm>
            <a:off x="6038215" y="2703195"/>
            <a:ext cx="1917700" cy="364490"/>
          </a:xfrm>
          <a:prstGeom prst="rect">
            <a:avLst/>
          </a:prstGeom>
          <a:noFill/>
        </p:spPr>
        <p:txBody>
          <a:bodyPr wrap="square" lIns="0" tIns="0" rIns="0" bIns="0" rtlCol="0" anchor="ctr">
            <a:noAutofit/>
          </a:bodyPr>
          <a:lstStyle/>
          <a:p>
            <a:pPr algn="ctr">
              <a:buSzTx/>
            </a:pPr>
            <a:r>
              <a:rPr lang="zh-CN" altLang="en-US" sz="1700" b="1" spc="300" dirty="0">
                <a:solidFill>
                  <a:schemeClr val="accent1"/>
                </a:solidFill>
                <a:latin typeface="微软雅黑" panose="020B0503020204020204" pitchFamily="34" charset="-122"/>
                <a:ea typeface="微软雅黑" panose="020B0503020204020204" pitchFamily="34" charset="-122"/>
                <a:sym typeface="+mn-ea"/>
              </a:rPr>
              <a:t>新一代供应链</a:t>
            </a:r>
            <a:endParaRPr lang="zh-CN" altLang="en-US" sz="1700" b="1" spc="300" dirty="0">
              <a:solidFill>
                <a:schemeClr val="accent1"/>
              </a:solidFill>
              <a:latin typeface="微软雅黑" panose="020B0503020204020204" pitchFamily="34" charset="-122"/>
              <a:ea typeface="微软雅黑" panose="020B0503020204020204" pitchFamily="34" charset="-122"/>
              <a:sym typeface="+mn-ea"/>
            </a:endParaRPr>
          </a:p>
        </p:txBody>
      </p:sp>
      <p:sp>
        <p:nvSpPr>
          <p:cNvPr id="19" name="正文"/>
          <p:cNvSpPr txBox="1"/>
          <p:nvPr>
            <p:custDataLst>
              <p:tags r:id="rId15"/>
            </p:custDataLst>
          </p:nvPr>
        </p:nvSpPr>
        <p:spPr>
          <a:xfrm>
            <a:off x="6128385" y="3204845"/>
            <a:ext cx="1583690" cy="2172970"/>
          </a:xfrm>
          <a:prstGeom prst="rect">
            <a:avLst/>
          </a:prstGeom>
          <a:noFill/>
        </p:spPr>
        <p:txBody>
          <a:bodyPr wrap="square" lIns="0" tIns="0" rIns="0" bIns="0" rtlCol="0" anchor="t" anchorCtr="0">
            <a:noAutofit/>
          </a:bodyPr>
          <a:lstStyle/>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同步架构升级：</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紧跟平台迭代完成商城架构优化。</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全面标准适配</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：统一接口数据实现系统无缝对接。</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做好支撑保障：</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响应</a:t>
            </a:r>
            <a:r>
              <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新一代供应链平台</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支撑需求。</a:t>
            </a:r>
            <a:endParaRPr lang="en-US" altLang="zh-CN"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标题"/>
          <p:cNvSpPr txBox="1"/>
          <p:nvPr>
            <p:custDataLst>
              <p:tags r:id="rId16"/>
            </p:custDataLst>
          </p:nvPr>
        </p:nvSpPr>
        <p:spPr>
          <a:xfrm>
            <a:off x="8035925" y="2715895"/>
            <a:ext cx="1957705" cy="364490"/>
          </a:xfrm>
          <a:prstGeom prst="rect">
            <a:avLst/>
          </a:prstGeom>
          <a:noFill/>
        </p:spPr>
        <p:txBody>
          <a:bodyPr wrap="square" lIns="0" tIns="0" rIns="0" bIns="0" rtlCol="0" anchor="ctr">
            <a:noAutofit/>
          </a:bodyPr>
          <a:lstStyle/>
          <a:p>
            <a:pPr lvl="0" algn="ctr">
              <a:buSzTx/>
            </a:pPr>
            <a:r>
              <a:rPr lang="zh-CN" altLang="en-US" sz="1500" b="1" spc="300" dirty="0">
                <a:solidFill>
                  <a:srgbClr val="007E78"/>
                </a:solidFill>
                <a:latin typeface="微软雅黑" panose="020B0503020204020204" pitchFamily="34" charset="-122"/>
                <a:ea typeface="微软雅黑" panose="020B0503020204020204" pitchFamily="34" charset="-122"/>
                <a:sym typeface="+mn-ea"/>
              </a:rPr>
              <a:t>框架协议五类模式</a:t>
            </a:r>
            <a:endParaRPr lang="zh-CN" altLang="en-US" sz="1500" b="1" spc="300" dirty="0">
              <a:solidFill>
                <a:srgbClr val="007E78"/>
              </a:solidFill>
              <a:latin typeface="微软雅黑" panose="020B0503020204020204" pitchFamily="34" charset="-122"/>
              <a:ea typeface="微软雅黑" panose="020B0503020204020204" pitchFamily="34" charset="-122"/>
              <a:sym typeface="+mn-ea"/>
            </a:endParaRPr>
          </a:p>
        </p:txBody>
      </p:sp>
      <p:sp>
        <p:nvSpPr>
          <p:cNvPr id="21" name="正文"/>
          <p:cNvSpPr txBox="1"/>
          <p:nvPr>
            <p:custDataLst>
              <p:tags r:id="rId17"/>
            </p:custDataLst>
          </p:nvPr>
        </p:nvSpPr>
        <p:spPr>
          <a:xfrm>
            <a:off x="8164830" y="3272790"/>
            <a:ext cx="1595120" cy="1796415"/>
          </a:xfrm>
          <a:prstGeom prst="rect">
            <a:avLst/>
          </a:prstGeom>
          <a:noFill/>
        </p:spPr>
        <p:txBody>
          <a:bodyPr wrap="square" lIns="0" tIns="0" rIns="0" bIns="0" rtlCol="0" anchor="t" anchorCtr="0">
            <a:noAutofit/>
          </a:bodyPr>
          <a:lstStyle/>
          <a:p>
            <a:pPr marL="285750" indent="-285750" algn="l" fontAlgn="auto">
              <a:lnSpc>
                <a:spcPct val="100000"/>
              </a:lnSpc>
              <a:spcAft>
                <a:spcPts val="1000"/>
              </a:spcAft>
              <a:buFont typeface="Wingdings" panose="05000000000000000000" charset="0"/>
              <a:buChar char="Ø"/>
            </a:pPr>
            <a:r>
              <a:rPr lang="zh-CN" altLang="en-US" sz="1300" b="1"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贯通业务流程：</a:t>
            </a:r>
            <a:r>
              <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整合分散链路打造统一履约体系。</a:t>
            </a:r>
            <a:endPar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ct val="100000"/>
              </a:lnSpc>
              <a:spcAft>
                <a:spcPts val="1000"/>
              </a:spcAft>
              <a:buFont typeface="Wingdings" panose="05000000000000000000" charset="0"/>
              <a:buChar char="Ø"/>
            </a:pPr>
            <a:r>
              <a:rPr lang="zh-CN" altLang="en-US" sz="1300" b="1"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规范专区建设：</a:t>
            </a:r>
            <a:r>
              <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按总部要求提供标准化履约服务。</a:t>
            </a:r>
            <a:endPar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ct val="100000"/>
              </a:lnSpc>
              <a:spcAft>
                <a:spcPts val="1000"/>
              </a:spcAft>
              <a:buFont typeface="Wingdings" panose="05000000000000000000" charset="0"/>
              <a:buChar char="Ø"/>
            </a:pPr>
            <a:r>
              <a:rPr lang="zh-CN" altLang="en-US" sz="1300" b="1"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提升履约质效：</a:t>
            </a:r>
            <a:r>
              <a:rPr lang="zh-CN" altLang="en-US" sz="130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运用智能技术全面提升履约效能。</a:t>
            </a:r>
            <a:endParaRPr lang="zh-CN" altLang="en-US" sz="1300" kern="0" dirty="0">
              <a:ln>
                <a:noFill/>
                <a:prstDash val="sysDot"/>
              </a:ln>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00000"/>
              </a:lnSpc>
              <a:spcAft>
                <a:spcPts val="1000"/>
              </a:spcAft>
            </a:pPr>
            <a:endParaRPr lang="zh-CN" altLang="en-US" sz="1300" ker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1" name="标题"/>
          <p:cNvSpPr txBox="1"/>
          <p:nvPr>
            <p:custDataLst>
              <p:tags r:id="rId18"/>
            </p:custDataLst>
          </p:nvPr>
        </p:nvSpPr>
        <p:spPr>
          <a:xfrm>
            <a:off x="10085388" y="2703196"/>
            <a:ext cx="1524000" cy="364490"/>
          </a:xfrm>
          <a:prstGeom prst="rect">
            <a:avLst/>
          </a:prstGeom>
          <a:noFill/>
        </p:spPr>
        <p:txBody>
          <a:bodyPr wrap="square" lIns="0" tIns="0" rIns="0" bIns="0" rtlCol="0" anchor="ctr">
            <a:noAutofit/>
          </a:bodyPr>
          <a:lstStyle/>
          <a:p>
            <a:pPr algn="ctr">
              <a:buSzTx/>
            </a:pPr>
            <a:r>
              <a:rPr lang="zh-CN" altLang="en-US" sz="1700" b="1" spc="300" dirty="0">
                <a:solidFill>
                  <a:schemeClr val="accent1"/>
                </a:solidFill>
                <a:latin typeface="微软雅黑" panose="020B0503020204020204" pitchFamily="34" charset="-122"/>
                <a:ea typeface="微软雅黑" panose="020B0503020204020204" pitchFamily="34" charset="-122"/>
                <a:sym typeface="+mn-ea"/>
              </a:rPr>
              <a:t>信创改造</a:t>
            </a:r>
            <a:endParaRPr lang="zh-CN" altLang="en-US" sz="1700" b="1" spc="300" dirty="0">
              <a:solidFill>
                <a:schemeClr val="accent1"/>
              </a:solidFill>
              <a:highlight>
                <a:srgbClr val="FFFF00"/>
              </a:highlight>
              <a:latin typeface="微软雅黑" panose="020B0503020204020204" pitchFamily="34" charset="-122"/>
              <a:ea typeface="微软雅黑" panose="020B0503020204020204" pitchFamily="34" charset="-122"/>
              <a:sym typeface="+mn-ea"/>
            </a:endParaRPr>
          </a:p>
        </p:txBody>
      </p:sp>
      <p:sp>
        <p:nvSpPr>
          <p:cNvPr id="42" name="正文"/>
          <p:cNvSpPr txBox="1"/>
          <p:nvPr>
            <p:custDataLst>
              <p:tags r:id="rId19"/>
            </p:custDataLst>
          </p:nvPr>
        </p:nvSpPr>
        <p:spPr>
          <a:xfrm>
            <a:off x="10097135" y="3247390"/>
            <a:ext cx="1479550" cy="1966595"/>
          </a:xfrm>
          <a:prstGeom prst="rect">
            <a:avLst/>
          </a:prstGeom>
          <a:noFill/>
        </p:spPr>
        <p:txBody>
          <a:bodyPr wrap="square" lIns="0" tIns="0" rIns="0" bIns="0" rtlCol="0" anchor="t" anchorCtr="0">
            <a:noAutofit/>
          </a:bodyPr>
          <a:lstStyle/>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落实信创要求：</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增强核心技术自主可控能力。</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统一技术架构：</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国网云架构与云原生技术底座。</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00000"/>
              </a:lnSpc>
              <a:spcAft>
                <a:spcPts val="1000"/>
              </a:spcAft>
              <a:buFont typeface="Wingdings" panose="05000000000000000000" charset="0"/>
              <a:buChar char="Ø"/>
            </a:pPr>
            <a:r>
              <a:rPr lang="zh-CN" altLang="en-US" sz="1300" b="1"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夯实基础支撑：</a:t>
            </a:r>
            <a:r>
              <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强化基础建设，提升商城效能。</a:t>
            </a: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Aft>
                <a:spcPts val="1000"/>
              </a:spcAft>
            </a:pPr>
            <a:endParaRPr lang="zh-CN" altLang="en-US" sz="1300" kern="0" dirty="0">
              <a:ln>
                <a:noFill/>
                <a:prstDash val="sysDot"/>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任意多边形: 形状 23"/>
          <p:cNvSpPr/>
          <p:nvPr>
            <p:custDataLst>
              <p:tags r:id="rId20"/>
            </p:custDataLst>
          </p:nvPr>
        </p:nvSpPr>
        <p:spPr>
          <a:xfrm>
            <a:off x="10639108" y="5263516"/>
            <a:ext cx="850265" cy="283210"/>
          </a:xfrm>
          <a:custGeom>
            <a:avLst/>
            <a:gdLst>
              <a:gd name="connsiteX0" fmla="*/ 277747 w 277844"/>
              <a:gd name="connsiteY0" fmla="*/ 39725 h 92868"/>
              <a:gd name="connsiteX1" fmla="*/ 277747 w 277844"/>
              <a:gd name="connsiteY1" fmla="*/ 92684 h 92868"/>
              <a:gd name="connsiteX2" fmla="*/ -97 w 277844"/>
              <a:gd name="connsiteY2" fmla="*/ 53727 h 92868"/>
              <a:gd name="connsiteX3" fmla="*/ -97 w 277844"/>
              <a:gd name="connsiteY3" fmla="*/ -184 h 92868"/>
            </a:gdLst>
            <a:ahLst/>
            <a:cxnLst>
              <a:cxn ang="0">
                <a:pos x="connsiteX0" y="connsiteY0"/>
              </a:cxn>
              <a:cxn ang="0">
                <a:pos x="connsiteX1" y="connsiteY1"/>
              </a:cxn>
              <a:cxn ang="0">
                <a:pos x="connsiteX2" y="connsiteY2"/>
              </a:cxn>
              <a:cxn ang="0">
                <a:pos x="connsiteX3" y="connsiteY3"/>
              </a:cxn>
            </a:cxnLst>
            <a:rect l="l" t="t" r="r" b="b"/>
            <a:pathLst>
              <a:path w="277844" h="92868">
                <a:moveTo>
                  <a:pt x="277747" y="39725"/>
                </a:moveTo>
                <a:lnTo>
                  <a:pt x="277747" y="92684"/>
                </a:lnTo>
                <a:cubicBezTo>
                  <a:pt x="277747" y="92684"/>
                  <a:pt x="50099" y="59252"/>
                  <a:pt x="-97" y="53727"/>
                </a:cubicBezTo>
                <a:lnTo>
                  <a:pt x="-97" y="-184"/>
                </a:lnTo>
                <a:close/>
              </a:path>
            </a:pathLst>
          </a:custGeom>
          <a:gradFill>
            <a:gsLst>
              <a:gs pos="12000">
                <a:schemeClr val="accent5">
                  <a:alpha val="0"/>
                </a:schemeClr>
              </a:gs>
              <a:gs pos="100000">
                <a:schemeClr val="accent5">
                  <a:alpha val="44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3" name="任意多边形: 形状 23"/>
          <p:cNvSpPr/>
          <p:nvPr>
            <p:custDataLst>
              <p:tags r:id="rId21"/>
            </p:custDataLst>
          </p:nvPr>
        </p:nvSpPr>
        <p:spPr>
          <a:xfrm flipH="1">
            <a:off x="677228" y="5278756"/>
            <a:ext cx="850265" cy="283210"/>
          </a:xfrm>
          <a:custGeom>
            <a:avLst/>
            <a:gdLst>
              <a:gd name="connsiteX0" fmla="*/ 277747 w 277844"/>
              <a:gd name="connsiteY0" fmla="*/ 39725 h 92868"/>
              <a:gd name="connsiteX1" fmla="*/ 277747 w 277844"/>
              <a:gd name="connsiteY1" fmla="*/ 92684 h 92868"/>
              <a:gd name="connsiteX2" fmla="*/ -97 w 277844"/>
              <a:gd name="connsiteY2" fmla="*/ 53727 h 92868"/>
              <a:gd name="connsiteX3" fmla="*/ -97 w 277844"/>
              <a:gd name="connsiteY3" fmla="*/ -184 h 92868"/>
            </a:gdLst>
            <a:ahLst/>
            <a:cxnLst>
              <a:cxn ang="0">
                <a:pos x="connsiteX0" y="connsiteY0"/>
              </a:cxn>
              <a:cxn ang="0">
                <a:pos x="connsiteX1" y="connsiteY1"/>
              </a:cxn>
              <a:cxn ang="0">
                <a:pos x="connsiteX2" y="connsiteY2"/>
              </a:cxn>
              <a:cxn ang="0">
                <a:pos x="connsiteX3" y="connsiteY3"/>
              </a:cxn>
            </a:cxnLst>
            <a:rect l="l" t="t" r="r" b="b"/>
            <a:pathLst>
              <a:path w="277844" h="92868">
                <a:moveTo>
                  <a:pt x="277747" y="39725"/>
                </a:moveTo>
                <a:lnTo>
                  <a:pt x="277747" y="92684"/>
                </a:lnTo>
                <a:cubicBezTo>
                  <a:pt x="277747" y="92684"/>
                  <a:pt x="50099" y="59252"/>
                  <a:pt x="-97" y="53727"/>
                </a:cubicBezTo>
                <a:lnTo>
                  <a:pt x="-97" y="-184"/>
                </a:lnTo>
                <a:close/>
              </a:path>
            </a:pathLst>
          </a:custGeom>
          <a:gradFill>
            <a:gsLst>
              <a:gs pos="12000">
                <a:schemeClr val="accent5">
                  <a:alpha val="0"/>
                </a:schemeClr>
              </a:gs>
              <a:gs pos="100000">
                <a:schemeClr val="accent5">
                  <a:alpha val="44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4" name="任意多边形: 形状 11"/>
          <p:cNvSpPr/>
          <p:nvPr>
            <p:custDataLst>
              <p:tags r:id="rId22"/>
            </p:custDataLst>
          </p:nvPr>
        </p:nvSpPr>
        <p:spPr>
          <a:xfrm>
            <a:off x="4051935" y="2574290"/>
            <a:ext cx="1910080" cy="2837180"/>
          </a:xfrm>
          <a:custGeom>
            <a:avLst/>
            <a:gdLst>
              <a:gd name="connsiteX0" fmla="*/ 691353 w 691419"/>
              <a:gd name="connsiteY0" fmla="*/ 21338 h 868394"/>
              <a:gd name="connsiteX1" fmla="*/ 691353 w 691419"/>
              <a:gd name="connsiteY1" fmla="*/ 847061 h 868394"/>
              <a:gd name="connsiteX2" fmla="*/ 670208 w 691419"/>
              <a:gd name="connsiteY2" fmla="*/ 868206 h 868394"/>
              <a:gd name="connsiteX3" fmla="*/ 669826 w 691419"/>
              <a:gd name="connsiteY3" fmla="*/ 868206 h 868394"/>
              <a:gd name="connsiteX4" fmla="*/ 341785 w 691419"/>
              <a:gd name="connsiteY4" fmla="*/ 865253 h 868394"/>
              <a:gd name="connsiteX5" fmla="*/ 21364 w 691419"/>
              <a:gd name="connsiteY5" fmla="*/ 868016 h 868394"/>
              <a:gd name="connsiteX6" fmla="*/ -67 w 691419"/>
              <a:gd name="connsiteY6" fmla="*/ 847156 h 868394"/>
              <a:gd name="connsiteX7" fmla="*/ -67 w 691419"/>
              <a:gd name="connsiteY7" fmla="*/ 846870 h 868394"/>
              <a:gd name="connsiteX8" fmla="*/ -67 w 691419"/>
              <a:gd name="connsiteY8" fmla="*/ 20957 h 868394"/>
              <a:gd name="connsiteX9" fmla="*/ 21079 w 691419"/>
              <a:gd name="connsiteY9" fmla="*/ -188 h 868394"/>
              <a:gd name="connsiteX10" fmla="*/ 21364 w 691419"/>
              <a:gd name="connsiteY10" fmla="*/ -188 h 868394"/>
              <a:gd name="connsiteX11" fmla="*/ 356835 w 691419"/>
              <a:gd name="connsiteY11" fmla="*/ 2765 h 868394"/>
              <a:gd name="connsiteX12" fmla="*/ 669922 w 691419"/>
              <a:gd name="connsiteY12" fmla="*/ 193 h 868394"/>
              <a:gd name="connsiteX13" fmla="*/ 691353 w 691419"/>
              <a:gd name="connsiteY13" fmla="*/ 21053 h 868394"/>
              <a:gd name="connsiteX14" fmla="*/ 691353 w 691419"/>
              <a:gd name="connsiteY14" fmla="*/ 21338 h 86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419" h="868394">
                <a:moveTo>
                  <a:pt x="691353" y="21338"/>
                </a:moveTo>
                <a:lnTo>
                  <a:pt x="691353" y="847061"/>
                </a:lnTo>
                <a:cubicBezTo>
                  <a:pt x="691353" y="858738"/>
                  <a:pt x="681885" y="868206"/>
                  <a:pt x="670208" y="868206"/>
                </a:cubicBezTo>
                <a:cubicBezTo>
                  <a:pt x="670084" y="868206"/>
                  <a:pt x="669950" y="868206"/>
                  <a:pt x="669826" y="868206"/>
                </a:cubicBezTo>
                <a:cubicBezTo>
                  <a:pt x="562956" y="866301"/>
                  <a:pt x="453323" y="865253"/>
                  <a:pt x="341785" y="865253"/>
                </a:cubicBezTo>
                <a:cubicBezTo>
                  <a:pt x="232819" y="865253"/>
                  <a:pt x="126016" y="866177"/>
                  <a:pt x="21364" y="868016"/>
                </a:cubicBezTo>
                <a:cubicBezTo>
                  <a:pt x="9687" y="868178"/>
                  <a:pt x="95" y="858833"/>
                  <a:pt x="-67" y="847156"/>
                </a:cubicBezTo>
                <a:cubicBezTo>
                  <a:pt x="-67" y="847061"/>
                  <a:pt x="-67" y="846965"/>
                  <a:pt x="-67" y="846870"/>
                </a:cubicBezTo>
                <a:lnTo>
                  <a:pt x="-67" y="20957"/>
                </a:lnTo>
                <a:cubicBezTo>
                  <a:pt x="-67" y="9280"/>
                  <a:pt x="9401" y="-188"/>
                  <a:pt x="21079" y="-188"/>
                </a:cubicBezTo>
                <a:cubicBezTo>
                  <a:pt x="21174" y="-188"/>
                  <a:pt x="21269" y="-188"/>
                  <a:pt x="21364" y="-188"/>
                </a:cubicBezTo>
                <a:cubicBezTo>
                  <a:pt x="130616" y="1717"/>
                  <a:pt x="242726" y="2765"/>
                  <a:pt x="356835" y="2765"/>
                </a:cubicBezTo>
                <a:cubicBezTo>
                  <a:pt x="463201" y="2765"/>
                  <a:pt x="567557" y="1907"/>
                  <a:pt x="669922" y="193"/>
                </a:cubicBezTo>
                <a:cubicBezTo>
                  <a:pt x="681599" y="31"/>
                  <a:pt x="691191" y="9375"/>
                  <a:pt x="691353" y="21053"/>
                </a:cubicBezTo>
                <a:cubicBezTo>
                  <a:pt x="691353" y="21148"/>
                  <a:pt x="691353" y="21243"/>
                  <a:pt x="691353" y="21338"/>
                </a:cubicBezTo>
                <a:close/>
              </a:path>
            </a:pathLst>
          </a:custGeom>
          <a:gradFill>
            <a:gsLst>
              <a:gs pos="0">
                <a:schemeClr val="accent5">
                  <a:alpha val="3000"/>
                </a:schemeClr>
              </a:gs>
              <a:gs pos="100000">
                <a:schemeClr val="accent5">
                  <a:alpha val="30000"/>
                </a:schemeClr>
              </a:gs>
            </a:gsLst>
            <a:lin ang="5400000" scaled="0"/>
          </a:gradFill>
          <a:ln w="9525" cap="flat">
            <a:gradFill>
              <a:gsLst>
                <a:gs pos="100000">
                  <a:schemeClr val="accent5">
                    <a:alpha val="0"/>
                  </a:schemeClr>
                </a:gs>
                <a:gs pos="0">
                  <a:schemeClr val="accent5">
                    <a:alpha val="20000"/>
                  </a:schemeClr>
                </a:gs>
              </a:gsLst>
              <a:lin ang="5400000"/>
              <a:tileRect/>
            </a:gra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5" name="标题"/>
          <p:cNvSpPr txBox="1"/>
          <p:nvPr>
            <p:custDataLst>
              <p:tags r:id="rId23"/>
            </p:custDataLst>
          </p:nvPr>
        </p:nvSpPr>
        <p:spPr>
          <a:xfrm>
            <a:off x="4204018" y="2703196"/>
            <a:ext cx="1524000" cy="364490"/>
          </a:xfrm>
          <a:prstGeom prst="rect">
            <a:avLst/>
          </a:prstGeom>
          <a:noFill/>
        </p:spPr>
        <p:txBody>
          <a:bodyPr wrap="square" lIns="0" tIns="0" rIns="0" bIns="0" rtlCol="0" anchor="ctr">
            <a:noAutofit/>
          </a:bodyPr>
          <a:lstStyle/>
          <a:p>
            <a:pPr algn="ctr"/>
            <a:r>
              <a:rPr lang="zh-CN" altLang="en-US" sz="1700" b="1" spc="300" dirty="0">
                <a:solidFill>
                  <a:schemeClr val="accent1"/>
                </a:solidFill>
                <a:latin typeface="微软雅黑" panose="020B0503020204020204" pitchFamily="34" charset="-122"/>
                <a:ea typeface="微软雅黑" panose="020B0503020204020204" pitchFamily="34" charset="-122"/>
                <a:sym typeface="+mn-ea"/>
              </a:rPr>
              <a:t>人工智能变革</a:t>
            </a:r>
            <a:endParaRPr lang="zh-CN" altLang="en-US" sz="1700" b="1" spc="300" dirty="0">
              <a:solidFill>
                <a:schemeClr val="accent1"/>
              </a:solidFill>
              <a:latin typeface="微软雅黑" panose="020B0503020204020204" pitchFamily="34" charset="-122"/>
              <a:ea typeface="微软雅黑" panose="020B0503020204020204" pitchFamily="34" charset="-122"/>
              <a:sym typeface="+mn-ea"/>
            </a:endParaRPr>
          </a:p>
        </p:txBody>
      </p:sp>
      <p:sp>
        <p:nvSpPr>
          <p:cNvPr id="26" name="正文"/>
          <p:cNvSpPr txBox="1"/>
          <p:nvPr>
            <p:custDataLst>
              <p:tags r:id="rId24"/>
            </p:custDataLst>
          </p:nvPr>
        </p:nvSpPr>
        <p:spPr>
          <a:xfrm>
            <a:off x="4254500" y="3194050"/>
            <a:ext cx="1504315" cy="2225040"/>
          </a:xfrm>
          <a:prstGeom prst="rect">
            <a:avLst/>
          </a:prstGeom>
          <a:noFill/>
        </p:spPr>
        <p:txBody>
          <a:bodyPr wrap="square" lIns="0" tIns="0" rIns="0" bIns="0" rtlCol="0" anchor="t" anchorCtr="0">
            <a:noAutofit/>
          </a:bodyPr>
          <a:lstStyle/>
          <a:p>
            <a:pPr marL="285750" indent="-285750" algn="l" fontAlgn="auto">
              <a:lnSpc>
                <a:spcPct val="100000"/>
              </a:lnSpc>
              <a:spcAft>
                <a:spcPts val="1000"/>
              </a:spcAft>
              <a:buFont typeface="Wingdings" panose="05000000000000000000" charset="0"/>
              <a:buChar char="Ø"/>
            </a:pPr>
            <a:r>
              <a:rPr lang="zh-CN" altLang="en-US" sz="13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深化智能赋能：</a:t>
            </a:r>
            <a:r>
              <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智能算法赋能履约全流程。</a:t>
            </a:r>
            <a:endPar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ct val="100000"/>
              </a:lnSpc>
              <a:spcAft>
                <a:spcPts val="1000"/>
              </a:spcAft>
              <a:buFont typeface="Wingdings" panose="05000000000000000000" charset="0"/>
              <a:buChar char="Ø"/>
            </a:pPr>
            <a:r>
              <a:rPr lang="zh-CN" altLang="en-US" sz="13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拓展智能应用：</a:t>
            </a:r>
            <a:r>
              <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完善智能匹配预警能力。</a:t>
            </a:r>
            <a:endPar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ct val="100000"/>
              </a:lnSpc>
              <a:spcAft>
                <a:spcPts val="1000"/>
              </a:spcAft>
              <a:buFont typeface="Wingdings" panose="05000000000000000000" charset="0"/>
              <a:buChar char="Ø"/>
            </a:pPr>
            <a:r>
              <a:rPr lang="zh-CN" altLang="en-US" sz="13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升级管控模式：</a:t>
            </a:r>
            <a:r>
              <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实现人工管控向智能管控转变</a:t>
            </a:r>
            <a:endParaRPr lang="zh-CN" altLang="en-US" sz="13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00000"/>
              </a:lnSpc>
              <a:spcAft>
                <a:spcPts val="1000"/>
              </a:spcAft>
            </a:pPr>
            <a:endParaRPr lang="zh-CN" altLang="en-US" sz="1300" ker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Aft>
                <a:spcPts val="1000"/>
              </a:spcAft>
            </a:pPr>
            <a:endParaRPr lang="zh-CN" altLang="en-US" sz="1300" kern="0" dirty="0">
              <a:ln>
                <a:noFill/>
                <a:prstDash val="sysDot"/>
              </a:ln>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9" name="文本框 68"/>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1.1 </a:t>
            </a:r>
            <a:r>
              <a:rPr lang="zh-CN" altLang="en-US" sz="2200" b="1" dirty="0">
                <a:solidFill>
                  <a:srgbClr val="347EA0"/>
                </a:solidFill>
                <a:latin typeface="微软雅黑" panose="020B0503020204020204" pitchFamily="34" charset="-122"/>
                <a:ea typeface="微软雅黑" panose="020B0503020204020204" pitchFamily="34" charset="-122"/>
                <a:sym typeface="+mn-ea"/>
              </a:rPr>
              <a:t>新一代商城建设背景</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60985" y="66040"/>
            <a:ext cx="8434705" cy="612775"/>
          </a:xfrm>
          <a:prstGeom prst="rect">
            <a:avLst/>
          </a:prstGeom>
        </p:spPr>
        <p:txBody>
          <a:bodyPr wrap="square" lIns="121917" tIns="60958" rIns="121917" bIns="60958">
            <a:spAutoFit/>
          </a:bodyPr>
          <a:lstStyle/>
          <a:p>
            <a:pPr algn="l" eaLnBrk="0" fontAlgn="base" hangingPunct="0">
              <a:buClrTx/>
              <a:buSzTx/>
              <a:buFontTx/>
            </a:pPr>
            <a:r>
              <a:rPr lang="en-US" altLang="zh-CN" sz="3200" b="1" dirty="0">
                <a:solidFill>
                  <a:schemeClr val="bg1"/>
                </a:solidFill>
                <a:latin typeface="微软雅黑" panose="020B0503020204020204" pitchFamily="34" charset="-122"/>
                <a:ea typeface="微软雅黑" panose="020B0503020204020204" pitchFamily="34" charset="-122"/>
                <a:sym typeface="+mn-ea"/>
              </a:rPr>
              <a:t>2.1.</a:t>
            </a:r>
            <a:r>
              <a:rPr lang="zh-CN" altLang="en-US" sz="3200" b="1" dirty="0">
                <a:solidFill>
                  <a:schemeClr val="bg1"/>
                </a:solidFill>
                <a:latin typeface="微软雅黑" panose="020B0503020204020204" pitchFamily="34" charset="-122"/>
                <a:ea typeface="微软雅黑" panose="020B0503020204020204" pitchFamily="34" charset="-122"/>
                <a:sym typeface="+mn-ea"/>
              </a:rPr>
              <a:t>核心亮点</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grpSp>
        <p:nvGrpSpPr>
          <p:cNvPr id="68" name="组合 67"/>
          <p:cNvGrpSpPr/>
          <p:nvPr/>
        </p:nvGrpSpPr>
        <p:grpSpPr>
          <a:xfrm>
            <a:off x="650240" y="1877060"/>
            <a:ext cx="11188700" cy="4857115"/>
            <a:chOff x="397" y="1454"/>
            <a:chExt cx="18504" cy="9278"/>
          </a:xfrm>
        </p:grpSpPr>
        <p:sp>
          <p:nvSpPr>
            <p:cNvPr id="46" name="圆角矩形 45"/>
            <p:cNvSpPr/>
            <p:nvPr/>
          </p:nvSpPr>
          <p:spPr>
            <a:xfrm>
              <a:off x="397" y="1659"/>
              <a:ext cx="5597" cy="9073"/>
            </a:xfrm>
            <a:prstGeom prst="roundRect">
              <a:avLst>
                <a:gd name="adj" fmla="val 3014"/>
              </a:avLst>
            </a:prstGeom>
            <a:solidFill>
              <a:srgbClr val="EAF4FC">
                <a:alpha val="60000"/>
              </a:srgbClr>
            </a:solidFill>
            <a:ln w="12700">
              <a:solidFill>
                <a:srgbClr val="0FB49C"/>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pPr>
              <a:endParaRPr lang="zh-CN" altLang="en-US"/>
            </a:p>
          </p:txBody>
        </p:sp>
        <p:sp>
          <p:nvSpPr>
            <p:cNvPr id="88" name="圆角矩形 87"/>
            <p:cNvSpPr/>
            <p:nvPr/>
          </p:nvSpPr>
          <p:spPr>
            <a:xfrm>
              <a:off x="8010" y="1659"/>
              <a:ext cx="10853" cy="8798"/>
            </a:xfrm>
            <a:prstGeom prst="roundRect">
              <a:avLst>
                <a:gd name="adj" fmla="val 3014"/>
              </a:avLst>
            </a:prstGeom>
            <a:solidFill>
              <a:srgbClr val="EAF4FC">
                <a:alpha val="60000"/>
              </a:srgbClr>
            </a:solidFill>
            <a:ln w="12700">
              <a:solidFill>
                <a:srgbClr val="3397E4"/>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0" name="圆角矩形 119"/>
            <p:cNvSpPr/>
            <p:nvPr/>
          </p:nvSpPr>
          <p:spPr>
            <a:xfrm>
              <a:off x="16658" y="2289"/>
              <a:ext cx="1992" cy="4596"/>
            </a:xfrm>
            <a:prstGeom prst="roundRect">
              <a:avLst>
                <a:gd name="adj" fmla="val 3014"/>
              </a:avLst>
            </a:prstGeom>
            <a:solidFill>
              <a:srgbClr val="EAF4FC">
                <a:alpha val="60000"/>
              </a:srgbClr>
            </a:solidFill>
            <a:ln w="12700">
              <a:solidFill>
                <a:srgbClr val="3397E4"/>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9" name="圆角矩形 118"/>
            <p:cNvSpPr/>
            <p:nvPr/>
          </p:nvSpPr>
          <p:spPr>
            <a:xfrm>
              <a:off x="8724" y="2266"/>
              <a:ext cx="7851" cy="4620"/>
            </a:xfrm>
            <a:prstGeom prst="roundRect">
              <a:avLst>
                <a:gd name="adj" fmla="val 3014"/>
              </a:avLst>
            </a:prstGeom>
            <a:solidFill>
              <a:srgbClr val="EAF4FC">
                <a:alpha val="60000"/>
              </a:srgbClr>
            </a:solidFill>
            <a:ln w="12700">
              <a:solidFill>
                <a:srgbClr val="3397E4"/>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9" name="圆角矩形 78"/>
            <p:cNvSpPr/>
            <p:nvPr/>
          </p:nvSpPr>
          <p:spPr>
            <a:xfrm>
              <a:off x="619" y="2289"/>
              <a:ext cx="5168" cy="3477"/>
            </a:xfrm>
            <a:prstGeom prst="roundRect">
              <a:avLst>
                <a:gd name="adj" fmla="val 3014"/>
              </a:avLst>
            </a:prstGeom>
            <a:noFill/>
            <a:ln w="12700">
              <a:solidFill>
                <a:srgbClr val="0FB49C"/>
              </a:solidFill>
            </a:ln>
            <a:extLst>
              <a:ext uri="{909E8E84-426E-40DD-AFC4-6F175D3DCCD1}">
                <a14:hiddenFill xmlns:a14="http://schemas.microsoft.com/office/drawing/2010/main">
                  <a:solidFill>
                    <a:srgbClr val="E7F7F5">
                      <a:alpha val="50000"/>
                    </a:srgb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55"/>
            <p:cNvSpPr/>
            <p:nvPr userDrawn="1"/>
          </p:nvSpPr>
          <p:spPr>
            <a:xfrm>
              <a:off x="1330" y="2055"/>
              <a:ext cx="3945" cy="443"/>
            </a:xfrm>
            <a:prstGeom prst="roundRect">
              <a:avLst>
                <a:gd name="adj" fmla="val 50000"/>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零星物资选购专区</a:t>
              </a:r>
              <a:endPar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grpSp>
          <p:nvGrpSpPr>
            <p:cNvPr id="19" name="组合 18"/>
            <p:cNvGrpSpPr/>
            <p:nvPr/>
          </p:nvGrpSpPr>
          <p:grpSpPr>
            <a:xfrm>
              <a:off x="730" y="3106"/>
              <a:ext cx="1682" cy="1583"/>
              <a:chOff x="820" y="2685"/>
              <a:chExt cx="1761" cy="1451"/>
            </a:xfrm>
          </p:grpSpPr>
          <p:sp>
            <p:nvSpPr>
              <p:cNvPr id="59" name="矩形 55"/>
              <p:cNvSpPr/>
              <p:nvPr userDrawn="1"/>
            </p:nvSpPr>
            <p:spPr>
              <a:xfrm>
                <a:off x="825" y="2690"/>
                <a:ext cx="1756" cy="1446"/>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buSzTx/>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sym typeface="+mn-ea"/>
                  </a:rPr>
                  <a:t>选购下单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ctr" fontAlgn="auto">
                  <a:lnSpc>
                    <a:spcPct val="100000"/>
                  </a:lnSpc>
                  <a:buSzTx/>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收货</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矩形 51"/>
              <p:cNvSpPr/>
              <p:nvPr/>
            </p:nvSpPr>
            <p:spPr>
              <a:xfrm>
                <a:off x="820" y="2685"/>
                <a:ext cx="1760"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a:t>
                </a:r>
                <a:r>
                  <a:rPr lang="en-US" altLang="zh-CN" sz="1000" b="1">
                    <a:latin typeface="微软雅黑" panose="020B0503020204020204" pitchFamily="34" charset="-122"/>
                    <a:ea typeface="微软雅黑" panose="020B0503020204020204" pitchFamily="34" charset="-122"/>
                  </a:rPr>
                  <a:t>(</a:t>
                </a:r>
                <a:r>
                  <a:rPr lang="zh-CN" altLang="en-US" sz="1000" b="1">
                    <a:latin typeface="微软雅黑" panose="020B0503020204020204" pitchFamily="34" charset="-122"/>
                    <a:ea typeface="微软雅黑" panose="020B0503020204020204" pitchFamily="34" charset="-122"/>
                  </a:rPr>
                  <a:t>内</a:t>
                </a:r>
                <a:r>
                  <a:rPr lang="en-US" altLang="zh-CN" sz="1000" b="1">
                    <a:latin typeface="微软雅黑" panose="020B0503020204020204" pitchFamily="34" charset="-122"/>
                    <a:ea typeface="微软雅黑" panose="020B0503020204020204" pitchFamily="34" charset="-122"/>
                  </a:rPr>
                  <a:t>/</a:t>
                </a:r>
                <a:r>
                  <a:rPr lang="zh-CN" altLang="en-US" sz="1000" b="1">
                    <a:latin typeface="微软雅黑" panose="020B0503020204020204" pitchFamily="34" charset="-122"/>
                    <a:ea typeface="微软雅黑" panose="020B0503020204020204" pitchFamily="34" charset="-122"/>
                  </a:rPr>
                  <a:t>外</a:t>
                </a:r>
                <a:r>
                  <a:rPr lang="en-US" altLang="zh-CN" sz="1000" b="1">
                    <a:latin typeface="微软雅黑" panose="020B0503020204020204" pitchFamily="34" charset="-122"/>
                    <a:ea typeface="微软雅黑" panose="020B0503020204020204" pitchFamily="34" charset="-122"/>
                  </a:rPr>
                  <a:t>)</a:t>
                </a:r>
                <a:endParaRPr lang="en-US" altLang="zh-CN" sz="1000" b="1">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500" y="3111"/>
              <a:ext cx="1548" cy="1579"/>
              <a:chOff x="334" y="2532"/>
              <a:chExt cx="2247" cy="1683"/>
            </a:xfrm>
          </p:grpSpPr>
          <p:sp>
            <p:nvSpPr>
              <p:cNvPr id="54" name="矩形 55"/>
              <p:cNvSpPr/>
              <p:nvPr userDrawn="1"/>
            </p:nvSpPr>
            <p:spPr>
              <a:xfrm>
                <a:off x="334" y="2532"/>
                <a:ext cx="2247" cy="1683"/>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合同部署</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商品审核</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5" name="矩形 54"/>
              <p:cNvSpPr/>
              <p:nvPr/>
            </p:nvSpPr>
            <p:spPr>
              <a:xfrm>
                <a:off x="334" y="2545"/>
                <a:ext cx="2217"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运营端（外）</a:t>
                </a:r>
                <a:endParaRPr lang="zh-CN" altLang="en-US" sz="1000" b="1">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4125" y="3105"/>
              <a:ext cx="1507" cy="1584"/>
              <a:chOff x="820" y="2685"/>
              <a:chExt cx="1761" cy="1535"/>
            </a:xfrm>
          </p:grpSpPr>
          <p:sp>
            <p:nvSpPr>
              <p:cNvPr id="57" name="矩形 55"/>
              <p:cNvSpPr/>
              <p:nvPr userDrawn="1"/>
            </p:nvSpPr>
            <p:spPr>
              <a:xfrm>
                <a:off x="825" y="3101"/>
                <a:ext cx="1756" cy="1119"/>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商品上架</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发货管理</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8" name="矩形 57"/>
              <p:cNvSpPr/>
              <p:nvPr/>
            </p:nvSpPr>
            <p:spPr>
              <a:xfrm>
                <a:off x="820" y="2685"/>
                <a:ext cx="1760"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商户端（外）</a:t>
                </a:r>
                <a:endParaRPr lang="zh-CN" altLang="en-US" sz="1000" b="1">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8465" y="1454"/>
              <a:ext cx="9783" cy="614"/>
              <a:chOff x="773" y="730"/>
              <a:chExt cx="7433" cy="616"/>
            </a:xfrm>
          </p:grpSpPr>
          <p:sp>
            <p:nvSpPr>
              <p:cNvPr id="91" name="矩形 55"/>
              <p:cNvSpPr/>
              <p:nvPr userDrawn="1"/>
            </p:nvSpPr>
            <p:spPr>
              <a:xfrm>
                <a:off x="3308" y="730"/>
                <a:ext cx="2945" cy="616"/>
              </a:xfrm>
              <a:prstGeom prst="rect">
                <a:avLst/>
              </a:prstGeom>
              <a:solidFill>
                <a:schemeClr val="bg1"/>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2400" b="1">
                    <a:solidFill>
                      <a:srgbClr val="3397E4"/>
                    </a:solidFill>
                    <a:latin typeface="微软雅黑" panose="020B0503020204020204" pitchFamily="34" charset="-122"/>
                    <a:ea typeface="微软雅黑" panose="020B0503020204020204" pitchFamily="34" charset="-122"/>
                  </a:rPr>
                  <a:t>新一代国网商城</a:t>
                </a:r>
                <a:endParaRPr lang="zh-CN" altLang="en-US" sz="2400" b="1">
                  <a:solidFill>
                    <a:srgbClr val="3397E4"/>
                  </a:solidFill>
                  <a:latin typeface="微软雅黑" panose="020B0503020204020204" pitchFamily="34" charset="-122"/>
                  <a:ea typeface="微软雅黑" panose="020B0503020204020204" pitchFamily="34" charset="-122"/>
                </a:endParaRPr>
              </a:p>
            </p:txBody>
          </p:sp>
          <p:sp>
            <p:nvSpPr>
              <p:cNvPr id="92" name="对角圆角矩形 91"/>
              <p:cNvSpPr/>
              <p:nvPr/>
            </p:nvSpPr>
            <p:spPr>
              <a:xfrm>
                <a:off x="6254" y="888"/>
                <a:ext cx="1952" cy="231"/>
              </a:xfrm>
              <a:prstGeom prst="round2Diag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3" name="对角圆角矩形 92"/>
              <p:cNvSpPr/>
              <p:nvPr/>
            </p:nvSpPr>
            <p:spPr>
              <a:xfrm>
                <a:off x="773" y="888"/>
                <a:ext cx="2527" cy="302"/>
              </a:xfrm>
              <a:prstGeom prst="round2Diag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96" name="矩形 95"/>
            <p:cNvSpPr/>
            <p:nvPr/>
          </p:nvSpPr>
          <p:spPr>
            <a:xfrm>
              <a:off x="9038" y="3263"/>
              <a:ext cx="3679" cy="41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采购端（内）</a:t>
              </a:r>
              <a:endParaRPr lang="zh-CN" altLang="en-US" sz="1000" b="1">
                <a:latin typeface="微软雅黑" panose="020B0503020204020204" pitchFamily="34" charset="-122"/>
                <a:ea typeface="微软雅黑" panose="020B0503020204020204" pitchFamily="34" charset="-122"/>
              </a:endParaRPr>
            </a:p>
          </p:txBody>
        </p:sp>
        <p:sp>
          <p:nvSpPr>
            <p:cNvPr id="99" name="矩形 98"/>
            <p:cNvSpPr/>
            <p:nvPr/>
          </p:nvSpPr>
          <p:spPr>
            <a:xfrm>
              <a:off x="13009" y="3263"/>
              <a:ext cx="3378" cy="41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运营端（内）</a:t>
              </a:r>
              <a:endParaRPr lang="zh-CN" altLang="en-US" sz="1000" b="1">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8724" y="7059"/>
              <a:ext cx="9925" cy="819"/>
              <a:chOff x="518" y="2685"/>
              <a:chExt cx="2257" cy="1119"/>
            </a:xfrm>
          </p:grpSpPr>
          <p:sp>
            <p:nvSpPr>
              <p:cNvPr id="101" name="矩形 55"/>
              <p:cNvSpPr/>
              <p:nvPr userDrawn="1"/>
            </p:nvSpPr>
            <p:spPr>
              <a:xfrm>
                <a:off x="518" y="2690"/>
                <a:ext cx="2257" cy="1114"/>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商品上架</a:t>
                </a:r>
                <a:r>
                  <a:rPr lang="en-US" altLang="zh-CN"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发货管理</a:t>
                </a:r>
                <a:r>
                  <a:rPr lang="en-US" altLang="zh-CN"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00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 name="矩形 101"/>
              <p:cNvSpPr/>
              <p:nvPr/>
            </p:nvSpPr>
            <p:spPr>
              <a:xfrm>
                <a:off x="519" y="2685"/>
                <a:ext cx="2256" cy="54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统一商户端（外）</a:t>
                </a:r>
                <a:endParaRPr lang="zh-CN" altLang="en-US" sz="1000" b="1">
                  <a:latin typeface="微软雅黑" panose="020B0503020204020204" pitchFamily="34" charset="-122"/>
                  <a:ea typeface="微软雅黑" panose="020B0503020204020204" pitchFamily="34" charset="-122"/>
                </a:endParaRPr>
              </a:p>
            </p:txBody>
          </p:sp>
        </p:grpSp>
        <p:sp>
          <p:nvSpPr>
            <p:cNvPr id="60" name="矩形 55"/>
            <p:cNvSpPr/>
            <p:nvPr userDrawn="1"/>
          </p:nvSpPr>
          <p:spPr>
            <a:xfrm>
              <a:off x="8010" y="2288"/>
              <a:ext cx="608" cy="3730"/>
            </a:xfrm>
            <a:prstGeom prst="rect">
              <a:avLst/>
            </a:prstGeom>
            <a:no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r>
                <a:rPr lang="zh-CN" altLang="en-US" sz="1600" b="1">
                  <a:solidFill>
                    <a:srgbClr val="3397E4"/>
                  </a:solidFill>
                  <a:latin typeface="微软雅黑" panose="020B0503020204020204" pitchFamily="34" charset="-122"/>
                  <a:ea typeface="微软雅黑" panose="020B0503020204020204" pitchFamily="34" charset="-122"/>
                </a:rPr>
                <a:t>统一应用</a:t>
              </a: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a:p>
              <a:pPr algn="ctr"/>
              <a:endParaRPr lang="zh-CN" altLang="en-US" sz="1600" b="1">
                <a:solidFill>
                  <a:srgbClr val="3397E4"/>
                </a:solidFill>
                <a:latin typeface="微软雅黑" panose="020B0503020204020204" pitchFamily="34" charset="-122"/>
                <a:ea typeface="微软雅黑" panose="020B0503020204020204" pitchFamily="34" charset="-122"/>
              </a:endParaRPr>
            </a:p>
          </p:txBody>
        </p:sp>
        <p:sp>
          <p:nvSpPr>
            <p:cNvPr id="61" name="矩形 55"/>
            <p:cNvSpPr/>
            <p:nvPr userDrawn="1"/>
          </p:nvSpPr>
          <p:spPr>
            <a:xfrm>
              <a:off x="8067" y="8539"/>
              <a:ext cx="428" cy="1953"/>
            </a:xfrm>
            <a:prstGeom prst="rect">
              <a:avLst/>
            </a:prstGeom>
            <a:no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600" b="1">
                  <a:solidFill>
                    <a:srgbClr val="3397E4"/>
                  </a:solidFill>
                  <a:latin typeface="微软雅黑" panose="020B0503020204020204" pitchFamily="34" charset="-122"/>
                  <a:ea typeface="微软雅黑" panose="020B0503020204020204" pitchFamily="34" charset="-122"/>
                </a:rPr>
                <a:t>公共</a:t>
              </a:r>
              <a:r>
                <a:rPr lang="zh-CN" altLang="en-US" sz="1600" b="1">
                  <a:solidFill>
                    <a:srgbClr val="3397E4"/>
                  </a:solidFill>
                  <a:latin typeface="微软雅黑" panose="020B0503020204020204" pitchFamily="34" charset="-122"/>
                  <a:ea typeface="微软雅黑" panose="020B0503020204020204" pitchFamily="34" charset="-122"/>
                </a:rPr>
                <a:t>能力</a:t>
              </a:r>
              <a:endParaRPr lang="zh-CN" altLang="en-US" sz="1600" b="1">
                <a:solidFill>
                  <a:srgbClr val="3397E4"/>
                </a:solidFill>
                <a:latin typeface="微软雅黑" panose="020B0503020204020204" pitchFamily="34" charset="-122"/>
                <a:ea typeface="微软雅黑" panose="020B0503020204020204" pitchFamily="34" charset="-122"/>
              </a:endParaRPr>
            </a:p>
          </p:txBody>
        </p:sp>
        <p:sp>
          <p:nvSpPr>
            <p:cNvPr id="136" name="矩形 55"/>
            <p:cNvSpPr/>
            <p:nvPr userDrawn="1"/>
          </p:nvSpPr>
          <p:spPr>
            <a:xfrm>
              <a:off x="8618" y="8979"/>
              <a:ext cx="1931"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用户中心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37" name="矩形 55"/>
            <p:cNvSpPr/>
            <p:nvPr userDrawn="1"/>
          </p:nvSpPr>
          <p:spPr>
            <a:xfrm>
              <a:off x="12718" y="8979"/>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合同中心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38" name="矩形 55"/>
            <p:cNvSpPr/>
            <p:nvPr userDrawn="1"/>
          </p:nvSpPr>
          <p:spPr>
            <a:xfrm>
              <a:off x="14769" y="8979"/>
              <a:ext cx="1931"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商品中心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63" name="矩形 55"/>
            <p:cNvSpPr/>
            <p:nvPr userDrawn="1"/>
          </p:nvSpPr>
          <p:spPr>
            <a:xfrm>
              <a:off x="8620"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物流中心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41" name="矩形 55"/>
            <p:cNvSpPr/>
            <p:nvPr userDrawn="1"/>
          </p:nvSpPr>
          <p:spPr>
            <a:xfrm>
              <a:off x="16846" y="8979"/>
              <a:ext cx="1867"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搜索中心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42" name="矩形 55"/>
            <p:cNvSpPr/>
            <p:nvPr userDrawn="1"/>
          </p:nvSpPr>
          <p:spPr>
            <a:xfrm>
              <a:off x="10687"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结算中心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143" name="矩形 55"/>
            <p:cNvSpPr/>
            <p:nvPr userDrawn="1"/>
          </p:nvSpPr>
          <p:spPr>
            <a:xfrm>
              <a:off x="10686" y="8979"/>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商户中心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616" y="9885"/>
              <a:ext cx="5170" cy="756"/>
            </a:xfrm>
            <a:prstGeom prst="roundRect">
              <a:avLst>
                <a:gd name="adj" fmla="val 3014"/>
              </a:avLst>
            </a:prstGeom>
            <a:noFill/>
            <a:ln w="12700">
              <a:solidFill>
                <a:srgbClr val="0FB49C"/>
              </a:solidFill>
            </a:ln>
            <a:extLst>
              <a:ext uri="{909E8E84-426E-40DD-AFC4-6F175D3DCCD1}">
                <a14:hiddenFill xmlns:a14="http://schemas.microsoft.com/office/drawing/2010/main">
                  <a:solidFill>
                    <a:srgbClr val="E7F7F5">
                      <a:alpha val="50000"/>
                    </a:srgb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6" name="矩形 65"/>
            <p:cNvSpPr/>
            <p:nvPr/>
          </p:nvSpPr>
          <p:spPr>
            <a:xfrm>
              <a:off x="9038" y="2745"/>
              <a:ext cx="1325"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电商交易</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83" name="矩形 82"/>
            <p:cNvSpPr/>
            <p:nvPr/>
          </p:nvSpPr>
          <p:spPr>
            <a:xfrm>
              <a:off x="13815" y="2744"/>
              <a:ext cx="1095"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二阶段采购</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81" name="矩形 80"/>
            <p:cNvSpPr/>
            <p:nvPr/>
          </p:nvSpPr>
          <p:spPr>
            <a:xfrm>
              <a:off x="15324" y="2747"/>
              <a:ext cx="1087" cy="419"/>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自主执行</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84" name="矩形 55"/>
            <p:cNvSpPr/>
            <p:nvPr userDrawn="1"/>
          </p:nvSpPr>
          <p:spPr>
            <a:xfrm>
              <a:off x="1332" y="9641"/>
              <a:ext cx="4041" cy="443"/>
            </a:xfrm>
            <a:prstGeom prst="roundRect">
              <a:avLst>
                <a:gd name="adj" fmla="val 50000"/>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400" b="1">
                  <a:solidFill>
                    <a:schemeClr val="bg1"/>
                  </a:solidFill>
                  <a:latin typeface="微软雅黑" panose="020B0503020204020204" pitchFamily="34" charset="-122"/>
                  <a:ea typeface="微软雅黑" panose="020B0503020204020204" pitchFamily="34" charset="-122"/>
                </a:rPr>
                <a:t>央国企</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27" name="矩形 55"/>
            <p:cNvSpPr/>
            <p:nvPr userDrawn="1"/>
          </p:nvSpPr>
          <p:spPr>
            <a:xfrm>
              <a:off x="16873" y="2128"/>
              <a:ext cx="1642" cy="443"/>
            </a:xfrm>
            <a:prstGeom prst="roundRect">
              <a:avLst>
                <a:gd name="adj" fmla="val 50000"/>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400" b="1">
                  <a:solidFill>
                    <a:schemeClr val="bg1"/>
                  </a:solidFill>
                  <a:latin typeface="微软雅黑" panose="020B0503020204020204" pitchFamily="34" charset="-122"/>
                  <a:ea typeface="微软雅黑" panose="020B0503020204020204" pitchFamily="34" charset="-122"/>
                </a:rPr>
                <a:t>央国企</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12" name="矩形 111"/>
            <p:cNvSpPr/>
            <p:nvPr/>
          </p:nvSpPr>
          <p:spPr>
            <a:xfrm>
              <a:off x="16831" y="2744"/>
              <a:ext cx="1684" cy="41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采购端（外）</a:t>
              </a:r>
              <a:endParaRPr lang="zh-CN" altLang="en-US" sz="1000" b="1">
                <a:latin typeface="微软雅黑" panose="020B0503020204020204" pitchFamily="34" charset="-122"/>
                <a:ea typeface="微软雅黑" panose="020B0503020204020204" pitchFamily="34" charset="-122"/>
              </a:endParaRPr>
            </a:p>
          </p:txBody>
        </p:sp>
        <p:sp>
          <p:nvSpPr>
            <p:cNvPr id="115" name="矩形 114"/>
            <p:cNvSpPr/>
            <p:nvPr/>
          </p:nvSpPr>
          <p:spPr>
            <a:xfrm>
              <a:off x="16819" y="3299"/>
              <a:ext cx="1696" cy="419"/>
            </a:xfrm>
            <a:prstGeom prst="rect">
              <a:avLst/>
            </a:prstGeom>
            <a:solidFill>
              <a:srgbClr val="3397E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运营端（外）</a:t>
              </a:r>
              <a:endParaRPr lang="zh-CN" altLang="en-US" sz="1000" b="1">
                <a:latin typeface="微软雅黑" panose="020B0503020204020204" pitchFamily="34" charset="-122"/>
                <a:ea typeface="微软雅黑" panose="020B0503020204020204" pitchFamily="34" charset="-122"/>
              </a:endParaRPr>
            </a:p>
          </p:txBody>
        </p:sp>
        <p:cxnSp>
          <p:nvCxnSpPr>
            <p:cNvPr id="116" name="直接连接符 115"/>
            <p:cNvCxnSpPr/>
            <p:nvPr/>
          </p:nvCxnSpPr>
          <p:spPr>
            <a:xfrm>
              <a:off x="7987" y="8333"/>
              <a:ext cx="10914" cy="1"/>
            </a:xfrm>
            <a:prstGeom prst="line">
              <a:avLst/>
            </a:prstGeom>
            <a:ln>
              <a:solidFill>
                <a:schemeClr val="accent1">
                  <a:alpha val="52000"/>
                </a:schemeClr>
              </a:solidFill>
              <a:prstDash val="sysDot"/>
            </a:ln>
          </p:spPr>
          <p:style>
            <a:lnRef idx="2">
              <a:schemeClr val="accent1"/>
            </a:lnRef>
            <a:fillRef idx="0">
              <a:srgbClr val="FFFFFF"/>
            </a:fillRef>
            <a:effectRef idx="0">
              <a:srgbClr val="FFFFFF"/>
            </a:effectRef>
            <a:fontRef idx="minor">
              <a:schemeClr val="tx1"/>
            </a:fontRef>
          </p:style>
        </p:cxnSp>
        <p:sp>
          <p:nvSpPr>
            <p:cNvPr id="111" name="矩形 110"/>
            <p:cNvSpPr/>
            <p:nvPr/>
          </p:nvSpPr>
          <p:spPr>
            <a:xfrm>
              <a:off x="10718" y="2745"/>
              <a:ext cx="1252" cy="419"/>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协议库存</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14" name="矩形 113"/>
            <p:cNvSpPr/>
            <p:nvPr/>
          </p:nvSpPr>
          <p:spPr>
            <a:xfrm>
              <a:off x="12321" y="2747"/>
              <a:ext cx="1112" cy="418"/>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统一匹配</a:t>
              </a:r>
              <a:endParaRPr lang="zh-CN" altLang="en-US" sz="900" b="1" kern="0" dirty="0">
                <a:latin typeface="微软雅黑" panose="020B0503020204020204" pitchFamily="34" charset="-122"/>
                <a:ea typeface="微软雅黑" panose="020B0503020204020204" pitchFamily="34" charset="-122"/>
                <a:sym typeface="+mn-ea"/>
              </a:endParaRPr>
            </a:p>
          </p:txBody>
        </p:sp>
        <p:grpSp>
          <p:nvGrpSpPr>
            <p:cNvPr id="118" name="组合 117"/>
            <p:cNvGrpSpPr/>
            <p:nvPr/>
          </p:nvGrpSpPr>
          <p:grpSpPr>
            <a:xfrm>
              <a:off x="618" y="1563"/>
              <a:ext cx="5168" cy="301"/>
              <a:chOff x="760" y="888"/>
              <a:chExt cx="7446" cy="302"/>
            </a:xfrm>
          </p:grpSpPr>
          <p:sp>
            <p:nvSpPr>
              <p:cNvPr id="121" name="对角圆角矩形 120"/>
              <p:cNvSpPr/>
              <p:nvPr/>
            </p:nvSpPr>
            <p:spPr>
              <a:xfrm>
                <a:off x="5657" y="888"/>
                <a:ext cx="2549" cy="302"/>
              </a:xfrm>
              <a:prstGeom prst="round2DiagRect">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SzTx/>
                </a:pPr>
                <a:endParaRPr lang="zh-CN" altLang="en-US" b="1">
                  <a:solidFill>
                    <a:schemeClr val="bg1"/>
                  </a:solidFill>
                  <a:latin typeface="微软雅黑" panose="020B0503020204020204" pitchFamily="34" charset="-122"/>
                  <a:ea typeface="微软雅黑" panose="020B0503020204020204" pitchFamily="34" charset="-122"/>
                  <a:sym typeface="+mn-ea"/>
                </a:endParaRPr>
              </a:p>
            </p:txBody>
          </p:sp>
          <p:sp>
            <p:nvSpPr>
              <p:cNvPr id="122" name="对角圆角矩形 121"/>
              <p:cNvSpPr/>
              <p:nvPr/>
            </p:nvSpPr>
            <p:spPr>
              <a:xfrm>
                <a:off x="760" y="888"/>
                <a:ext cx="2527" cy="302"/>
              </a:xfrm>
              <a:prstGeom prst="round2DiagRect">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SzTx/>
                </a:pPr>
                <a:endParaRPr lang="zh-CN" altLang="en-US" b="1">
                  <a:solidFill>
                    <a:schemeClr val="bg1"/>
                  </a:solidFill>
                  <a:latin typeface="微软雅黑" panose="020B0503020204020204" pitchFamily="34" charset="-122"/>
                  <a:ea typeface="微软雅黑" panose="020B0503020204020204" pitchFamily="34" charset="-122"/>
                  <a:sym typeface="+mn-ea"/>
                </a:endParaRPr>
              </a:p>
            </p:txBody>
          </p:sp>
        </p:grpSp>
        <p:sp>
          <p:nvSpPr>
            <p:cNvPr id="123" name="矩形 55"/>
            <p:cNvSpPr/>
            <p:nvPr userDrawn="1"/>
          </p:nvSpPr>
          <p:spPr>
            <a:xfrm>
              <a:off x="2086" y="1454"/>
              <a:ext cx="2465" cy="614"/>
            </a:xfrm>
            <a:prstGeom prst="rect">
              <a:avLst/>
            </a:prstGeom>
            <a:solidFill>
              <a:schemeClr val="bg1"/>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2400" b="1">
                  <a:solidFill>
                    <a:srgbClr val="0DA88D"/>
                  </a:solidFill>
                  <a:latin typeface="微软雅黑" panose="020B0503020204020204" pitchFamily="34" charset="-122"/>
                  <a:ea typeface="微软雅黑" panose="020B0503020204020204" pitchFamily="34" charset="-122"/>
                </a:rPr>
                <a:t>现有商城</a:t>
              </a:r>
              <a:endParaRPr lang="zh-CN" altLang="en-US" sz="2400" b="1">
                <a:solidFill>
                  <a:srgbClr val="0DA88D"/>
                </a:solidFill>
                <a:latin typeface="微软雅黑" panose="020B0503020204020204" pitchFamily="34" charset="-122"/>
                <a:ea typeface="微软雅黑" panose="020B0503020204020204" pitchFamily="34" charset="-122"/>
              </a:endParaRPr>
            </a:p>
          </p:txBody>
        </p:sp>
        <p:sp>
          <p:nvSpPr>
            <p:cNvPr id="124" name="矩形 123"/>
            <p:cNvSpPr/>
            <p:nvPr/>
          </p:nvSpPr>
          <p:spPr>
            <a:xfrm>
              <a:off x="611" y="2571"/>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电商交易</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25" name="矩形 124"/>
            <p:cNvSpPr/>
            <p:nvPr/>
          </p:nvSpPr>
          <p:spPr>
            <a:xfrm>
              <a:off x="4653" y="2588"/>
              <a:ext cx="1082" cy="403"/>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自主执行</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26" name="矩形 125"/>
            <p:cNvSpPr/>
            <p:nvPr/>
          </p:nvSpPr>
          <p:spPr>
            <a:xfrm>
              <a:off x="4704" y="6466"/>
              <a:ext cx="1113" cy="419"/>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二阶段采购</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47" name="矩形 55"/>
            <p:cNvSpPr/>
            <p:nvPr userDrawn="1"/>
          </p:nvSpPr>
          <p:spPr>
            <a:xfrm>
              <a:off x="10171" y="2111"/>
              <a:ext cx="4987" cy="443"/>
            </a:xfrm>
            <a:prstGeom prst="roundRect">
              <a:avLst>
                <a:gd name="adj" fmla="val 50000"/>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lvl="0" algn="ctr" defTabSz="378460" fontAlgn="base">
                <a:buSzTx/>
                <a:defRPr/>
              </a:pPr>
              <a:r>
                <a:rPr lang="zh-CN" altLang="en-US" sz="1400" b="1">
                  <a:solidFill>
                    <a:schemeClr val="bg1"/>
                  </a:solidFill>
                  <a:latin typeface="微软雅黑" panose="020B0503020204020204" pitchFamily="34" charset="-122"/>
                  <a:ea typeface="微软雅黑" panose="020B0503020204020204" pitchFamily="34" charset="-122"/>
                  <a:sym typeface="+mn-ea"/>
                </a:rPr>
                <a:t>框架协议五类模式</a:t>
              </a:r>
              <a:endParaRPr lang="zh-CN" altLang="en-US" sz="1400" b="1">
                <a:solidFill>
                  <a:schemeClr val="bg1"/>
                </a:solidFill>
                <a:latin typeface="微软雅黑" panose="020B0503020204020204" pitchFamily="34" charset="-122"/>
                <a:ea typeface="微软雅黑" panose="020B0503020204020204" pitchFamily="34" charset="-122"/>
                <a:sym typeface="+mn-ea"/>
              </a:endParaRPr>
            </a:p>
          </p:txBody>
        </p:sp>
        <p:sp>
          <p:nvSpPr>
            <p:cNvPr id="150" name="矩形 149"/>
            <p:cNvSpPr/>
            <p:nvPr/>
          </p:nvSpPr>
          <p:spPr>
            <a:xfrm>
              <a:off x="2010" y="6441"/>
              <a:ext cx="1084" cy="403"/>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统一匹配</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3" name="矩形 12"/>
            <p:cNvSpPr/>
            <p:nvPr/>
          </p:nvSpPr>
          <p:spPr>
            <a:xfrm>
              <a:off x="2010" y="2588"/>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协议库存</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5" name="矩形 14"/>
            <p:cNvSpPr/>
            <p:nvPr/>
          </p:nvSpPr>
          <p:spPr>
            <a:xfrm>
              <a:off x="3283" y="2571"/>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统一匹配</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6" name="矩形 15"/>
            <p:cNvSpPr/>
            <p:nvPr/>
          </p:nvSpPr>
          <p:spPr>
            <a:xfrm>
              <a:off x="611" y="6451"/>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电商交易</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7" name="矩形 16"/>
            <p:cNvSpPr/>
            <p:nvPr/>
          </p:nvSpPr>
          <p:spPr>
            <a:xfrm>
              <a:off x="3334" y="6451"/>
              <a:ext cx="1056" cy="420"/>
            </a:xfrm>
            <a:prstGeom prst="rect">
              <a:avLst/>
            </a:prstGeom>
            <a:solidFill>
              <a:schemeClr val="accent1">
                <a:lumMod val="40000"/>
                <a:lumOff val="60000"/>
              </a:schemeClr>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自主执行</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8" name="矩形 17"/>
            <p:cNvSpPr/>
            <p:nvPr/>
          </p:nvSpPr>
          <p:spPr>
            <a:xfrm>
              <a:off x="730" y="4814"/>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账号体系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20" name="矩形 55"/>
            <p:cNvSpPr/>
            <p:nvPr userDrawn="1"/>
          </p:nvSpPr>
          <p:spPr>
            <a:xfrm>
              <a:off x="735" y="5234"/>
              <a:ext cx="1637"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两级组织架构</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矩形 20"/>
            <p:cNvSpPr/>
            <p:nvPr/>
          </p:nvSpPr>
          <p:spPr>
            <a:xfrm>
              <a:off x="2449" y="4793"/>
              <a:ext cx="1588"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业务规则</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22" name="矩形 55"/>
            <p:cNvSpPr/>
            <p:nvPr userDrawn="1"/>
          </p:nvSpPr>
          <p:spPr>
            <a:xfrm>
              <a:off x="2454" y="5213"/>
              <a:ext cx="1563"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固化开发</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矩形 22"/>
            <p:cNvSpPr/>
            <p:nvPr/>
          </p:nvSpPr>
          <p:spPr>
            <a:xfrm>
              <a:off x="4132" y="4793"/>
              <a:ext cx="1501"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智能应用</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25" name="矩形 55"/>
            <p:cNvSpPr/>
            <p:nvPr userDrawn="1"/>
          </p:nvSpPr>
          <p:spPr>
            <a:xfrm>
              <a:off x="4137" y="5213"/>
              <a:ext cx="1495"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能力分散</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圆角矩形 25"/>
            <p:cNvSpPr/>
            <p:nvPr/>
          </p:nvSpPr>
          <p:spPr>
            <a:xfrm>
              <a:off x="611" y="6120"/>
              <a:ext cx="5168" cy="3398"/>
            </a:xfrm>
            <a:prstGeom prst="roundRect">
              <a:avLst>
                <a:gd name="adj" fmla="val 3014"/>
              </a:avLst>
            </a:prstGeom>
            <a:noFill/>
            <a:ln w="12700">
              <a:solidFill>
                <a:srgbClr val="0FB49C"/>
              </a:solidFill>
            </a:ln>
            <a:extLst>
              <a:ext uri="{909E8E84-426E-40DD-AFC4-6F175D3DCCD1}">
                <a14:hiddenFill xmlns:a14="http://schemas.microsoft.com/office/drawing/2010/main">
                  <a:solidFill>
                    <a:srgbClr val="E7F7F5">
                      <a:alpha val="50000"/>
                    </a:srgb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7" name="矩形 55"/>
            <p:cNvSpPr/>
            <p:nvPr userDrawn="1"/>
          </p:nvSpPr>
          <p:spPr>
            <a:xfrm>
              <a:off x="1332" y="5907"/>
              <a:ext cx="3943" cy="443"/>
            </a:xfrm>
            <a:prstGeom prst="roundRect">
              <a:avLst>
                <a:gd name="adj" fmla="val 50000"/>
              </a:avLst>
            </a:prstGeom>
            <a:solidFill>
              <a:srgbClr val="0FB49C"/>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400" b="1">
                  <a:solidFill>
                    <a:schemeClr val="bg1"/>
                  </a:solidFill>
                  <a:latin typeface="微软雅黑" panose="020B0503020204020204" pitchFamily="34" charset="-122"/>
                  <a:ea typeface="微软雅黑" panose="020B0503020204020204" pitchFamily="34" charset="-122"/>
                </a:rPr>
                <a:t>产业专区</a:t>
              </a:r>
              <a:endParaRPr lang="zh-CN" altLang="en-US" sz="1400" b="1">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29" y="6937"/>
              <a:ext cx="1682" cy="1583"/>
              <a:chOff x="820" y="2685"/>
              <a:chExt cx="1761" cy="1451"/>
            </a:xfrm>
          </p:grpSpPr>
          <p:sp>
            <p:nvSpPr>
              <p:cNvPr id="28" name="矩形 55"/>
              <p:cNvSpPr/>
              <p:nvPr userDrawn="1"/>
            </p:nvSpPr>
            <p:spPr>
              <a:xfrm>
                <a:off x="825" y="2690"/>
                <a:ext cx="1756" cy="1446"/>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buSzTx/>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sym typeface="+mn-ea"/>
                  </a:rPr>
                  <a:t>选购下单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ctr" fontAlgn="auto">
                  <a:lnSpc>
                    <a:spcPct val="100000"/>
                  </a:lnSpc>
                  <a:buSzTx/>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二次竞价</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矩形 28"/>
              <p:cNvSpPr/>
              <p:nvPr/>
            </p:nvSpPr>
            <p:spPr>
              <a:xfrm>
                <a:off x="820" y="2685"/>
                <a:ext cx="1760" cy="376"/>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a:t>
                </a:r>
                <a:r>
                  <a:rPr lang="en-US" altLang="zh-CN" sz="1000" b="1">
                    <a:latin typeface="微软雅黑" panose="020B0503020204020204" pitchFamily="34" charset="-122"/>
                    <a:ea typeface="微软雅黑" panose="020B0503020204020204" pitchFamily="34" charset="-122"/>
                  </a:rPr>
                  <a:t>(</a:t>
                </a:r>
                <a:r>
                  <a:rPr lang="zh-CN" altLang="en-US" sz="1000" b="1">
                    <a:latin typeface="微软雅黑" panose="020B0503020204020204" pitchFamily="34" charset="-122"/>
                    <a:ea typeface="微软雅黑" panose="020B0503020204020204" pitchFamily="34" charset="-122"/>
                  </a:rPr>
                  <a:t>外</a:t>
                </a:r>
                <a:r>
                  <a:rPr lang="en-US" altLang="zh-CN" sz="1000" b="1">
                    <a:latin typeface="微软雅黑" panose="020B0503020204020204" pitchFamily="34" charset="-122"/>
                    <a:ea typeface="微软雅黑" panose="020B0503020204020204" pitchFamily="34" charset="-122"/>
                  </a:rPr>
                  <a:t>)</a:t>
                </a:r>
                <a:endParaRPr lang="en-US" altLang="zh-CN" sz="1000" b="1">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499" y="6942"/>
              <a:ext cx="1548" cy="1579"/>
              <a:chOff x="334" y="2532"/>
              <a:chExt cx="2247" cy="1683"/>
            </a:xfrm>
          </p:grpSpPr>
          <p:sp>
            <p:nvSpPr>
              <p:cNvPr id="31" name="矩形 55"/>
              <p:cNvSpPr/>
              <p:nvPr userDrawn="1"/>
            </p:nvSpPr>
            <p:spPr>
              <a:xfrm>
                <a:off x="334" y="2532"/>
                <a:ext cx="2247" cy="1683"/>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合同部署</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商品审核</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矩形 31"/>
              <p:cNvSpPr/>
              <p:nvPr/>
            </p:nvSpPr>
            <p:spPr>
              <a:xfrm>
                <a:off x="334" y="2545"/>
                <a:ext cx="2217"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运营端（外）</a:t>
                </a:r>
                <a:endParaRPr lang="zh-CN" altLang="en-US" sz="1000" b="1">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124" y="6936"/>
              <a:ext cx="1507" cy="1584"/>
              <a:chOff x="820" y="2685"/>
              <a:chExt cx="1761" cy="1535"/>
            </a:xfrm>
          </p:grpSpPr>
          <p:sp>
            <p:nvSpPr>
              <p:cNvPr id="38" name="矩形 55"/>
              <p:cNvSpPr/>
              <p:nvPr userDrawn="1"/>
            </p:nvSpPr>
            <p:spPr>
              <a:xfrm>
                <a:off x="825" y="2690"/>
                <a:ext cx="1756" cy="1530"/>
              </a:xfrm>
              <a:prstGeom prst="rect">
                <a:avLst/>
              </a:prstGeom>
              <a:noFill/>
              <a:ln w="0" cap="flat" cmpd="sng" algn="ctr">
                <a:solidFill>
                  <a:srgbClr val="47A3A3">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indent="0" algn="ctr" fontAlgn="auto">
                  <a:lnSpc>
                    <a:spcPct val="100000"/>
                  </a:lnSpc>
                </a:pPr>
                <a:endParaRPr lang="zh-CN" altLang="en-US" sz="10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登录</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商品上架</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发货管理</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fontAlgn="auto">
                  <a:lnSpc>
                    <a:spcPct val="10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矩形 38"/>
              <p:cNvSpPr/>
              <p:nvPr/>
            </p:nvSpPr>
            <p:spPr>
              <a:xfrm>
                <a:off x="820" y="2685"/>
                <a:ext cx="1760" cy="419"/>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商户端（外）</a:t>
                </a:r>
                <a:endParaRPr lang="zh-CN" altLang="en-US" sz="1000" b="1">
                  <a:latin typeface="微软雅黑" panose="020B0503020204020204" pitchFamily="34" charset="-122"/>
                  <a:ea typeface="微软雅黑" panose="020B0503020204020204" pitchFamily="34" charset="-122"/>
                </a:endParaRPr>
              </a:p>
            </p:txBody>
          </p:sp>
        </p:grpSp>
        <p:sp>
          <p:nvSpPr>
            <p:cNvPr id="40" name="矩形 39"/>
            <p:cNvSpPr/>
            <p:nvPr/>
          </p:nvSpPr>
          <p:spPr>
            <a:xfrm>
              <a:off x="729" y="8611"/>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账号体系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41" name="矩形 55"/>
            <p:cNvSpPr/>
            <p:nvPr userDrawn="1"/>
          </p:nvSpPr>
          <p:spPr>
            <a:xfrm>
              <a:off x="734" y="9031"/>
              <a:ext cx="1637"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三级组织架构</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矩形 41"/>
            <p:cNvSpPr/>
            <p:nvPr/>
          </p:nvSpPr>
          <p:spPr>
            <a:xfrm>
              <a:off x="2448" y="8590"/>
              <a:ext cx="1588"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业务规则</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43" name="矩形 55"/>
            <p:cNvSpPr/>
            <p:nvPr userDrawn="1"/>
          </p:nvSpPr>
          <p:spPr>
            <a:xfrm>
              <a:off x="2453" y="9010"/>
              <a:ext cx="1563"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固化开发</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矩形 43"/>
            <p:cNvSpPr/>
            <p:nvPr/>
          </p:nvSpPr>
          <p:spPr>
            <a:xfrm>
              <a:off x="4131" y="8590"/>
              <a:ext cx="1501"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智能应用</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45" name="矩形 55"/>
            <p:cNvSpPr/>
            <p:nvPr userDrawn="1"/>
          </p:nvSpPr>
          <p:spPr>
            <a:xfrm>
              <a:off x="4136" y="9010"/>
              <a:ext cx="1495"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能力分散</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矩形 46"/>
            <p:cNvSpPr/>
            <p:nvPr/>
          </p:nvSpPr>
          <p:spPr>
            <a:xfrm>
              <a:off x="785" y="10133"/>
              <a:ext cx="1681" cy="431"/>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采购端</a:t>
              </a:r>
              <a:r>
                <a:rPr lang="en-US" altLang="zh-CN" sz="1000" b="1">
                  <a:latin typeface="微软雅黑" panose="020B0503020204020204" pitchFamily="34" charset="-122"/>
                  <a:ea typeface="微软雅黑" panose="020B0503020204020204" pitchFamily="34" charset="-122"/>
                </a:rPr>
                <a:t>(</a:t>
              </a:r>
              <a:r>
                <a:rPr lang="zh-CN" altLang="en-US" sz="1000" b="1">
                  <a:latin typeface="微软雅黑" panose="020B0503020204020204" pitchFamily="34" charset="-122"/>
                  <a:ea typeface="微软雅黑" panose="020B0503020204020204" pitchFamily="34" charset="-122"/>
                </a:rPr>
                <a:t>外</a:t>
              </a:r>
              <a:r>
                <a:rPr lang="en-US" altLang="zh-CN" sz="1000" b="1">
                  <a:latin typeface="微软雅黑" panose="020B0503020204020204" pitchFamily="34" charset="-122"/>
                  <a:ea typeface="微软雅黑" panose="020B0503020204020204" pitchFamily="34" charset="-122"/>
                </a:rPr>
                <a:t>)</a:t>
              </a:r>
              <a:endParaRPr lang="en-US" altLang="zh-CN" sz="1000" b="1">
                <a:latin typeface="微软雅黑" panose="020B0503020204020204" pitchFamily="34" charset="-122"/>
                <a:ea typeface="微软雅黑" panose="020B0503020204020204" pitchFamily="34" charset="-122"/>
              </a:endParaRPr>
            </a:p>
          </p:txBody>
        </p:sp>
        <p:sp>
          <p:nvSpPr>
            <p:cNvPr id="48" name="矩形 47"/>
            <p:cNvSpPr/>
            <p:nvPr/>
          </p:nvSpPr>
          <p:spPr>
            <a:xfrm>
              <a:off x="2563" y="10171"/>
              <a:ext cx="1527" cy="393"/>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运营端（外）</a:t>
              </a:r>
              <a:endParaRPr lang="zh-CN" altLang="en-US" sz="1000" b="1">
                <a:latin typeface="微软雅黑" panose="020B0503020204020204" pitchFamily="34" charset="-122"/>
                <a:ea typeface="微软雅黑" panose="020B0503020204020204" pitchFamily="34" charset="-122"/>
              </a:endParaRPr>
            </a:p>
          </p:txBody>
        </p:sp>
        <p:sp>
          <p:nvSpPr>
            <p:cNvPr id="49" name="矩形 48"/>
            <p:cNvSpPr/>
            <p:nvPr/>
          </p:nvSpPr>
          <p:spPr>
            <a:xfrm>
              <a:off x="4195" y="10132"/>
              <a:ext cx="1506" cy="432"/>
            </a:xfrm>
            <a:prstGeom prst="rect">
              <a:avLst/>
            </a:prstGeom>
            <a:solidFill>
              <a:srgbClr val="0FB49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000" b="1">
                  <a:latin typeface="微软雅黑" panose="020B0503020204020204" pitchFamily="34" charset="-122"/>
                  <a:ea typeface="微软雅黑" panose="020B0503020204020204" pitchFamily="34" charset="-122"/>
                </a:rPr>
                <a:t>商户端（外）</a:t>
              </a:r>
              <a:endParaRPr lang="zh-CN" altLang="en-US" sz="1000" b="1">
                <a:latin typeface="微软雅黑" panose="020B0503020204020204" pitchFamily="34" charset="-122"/>
                <a:ea typeface="微软雅黑" panose="020B0503020204020204" pitchFamily="34" charset="-122"/>
              </a:endParaRPr>
            </a:p>
          </p:txBody>
        </p:sp>
        <p:sp>
          <p:nvSpPr>
            <p:cNvPr id="50" name="矩形 55"/>
            <p:cNvSpPr/>
            <p:nvPr userDrawn="1"/>
          </p:nvSpPr>
          <p:spPr>
            <a:xfrm>
              <a:off x="14769"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智能中心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51" name="矩形 55"/>
            <p:cNvSpPr/>
            <p:nvPr userDrawn="1"/>
          </p:nvSpPr>
          <p:spPr>
            <a:xfrm>
              <a:off x="12718"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sz="1000" b="1">
                  <a:solidFill>
                    <a:schemeClr val="bg1"/>
                  </a:solidFill>
                  <a:latin typeface="微软雅黑" panose="020B0503020204020204" pitchFamily="34" charset="-122"/>
                  <a:ea typeface="微软雅黑" panose="020B0503020204020204" pitchFamily="34" charset="-122"/>
                </a:rPr>
                <a:t>规则中心</a:t>
              </a:r>
              <a:endParaRPr lang="zh-CN" sz="1000" b="1">
                <a:solidFill>
                  <a:schemeClr val="bg1"/>
                </a:solidFill>
                <a:latin typeface="微软雅黑" panose="020B0503020204020204" pitchFamily="34" charset="-122"/>
                <a:ea typeface="微软雅黑" panose="020B0503020204020204" pitchFamily="34" charset="-122"/>
              </a:endParaRPr>
            </a:p>
          </p:txBody>
        </p:sp>
        <p:sp>
          <p:nvSpPr>
            <p:cNvPr id="62" name="矩形 55"/>
            <p:cNvSpPr/>
            <p:nvPr userDrawn="1"/>
          </p:nvSpPr>
          <p:spPr>
            <a:xfrm>
              <a:off x="16784" y="9654"/>
              <a:ext cx="1929" cy="519"/>
            </a:xfrm>
            <a:prstGeom prst="rect">
              <a:avLst/>
            </a:prstGeom>
            <a:solidFill>
              <a:srgbClr val="3397E4"/>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en-US" altLang="zh-CN" sz="1000" b="1">
                  <a:solidFill>
                    <a:schemeClr val="bg1"/>
                  </a:solidFill>
                  <a:latin typeface="微软雅黑" panose="020B0503020204020204" pitchFamily="34" charset="-122"/>
                  <a:ea typeface="微软雅黑" panose="020B0503020204020204" pitchFamily="34" charset="-122"/>
                </a:rPr>
                <a:t>.......</a:t>
              </a:r>
              <a:endParaRPr lang="en-US" altLang="zh-CN" sz="1000" b="1">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16831" y="3780"/>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账号体系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70" name="矩形 55"/>
            <p:cNvSpPr/>
            <p:nvPr userDrawn="1"/>
          </p:nvSpPr>
          <p:spPr>
            <a:xfrm>
              <a:off x="16831" y="4200"/>
              <a:ext cx="1642" cy="46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独立体系</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3" name="左箭头 242"/>
            <p:cNvSpPr/>
            <p:nvPr/>
          </p:nvSpPr>
          <p:spPr>
            <a:xfrm rot="5400000">
              <a:off x="13478" y="8093"/>
              <a:ext cx="419" cy="314"/>
            </a:xfrm>
            <a:prstGeom prst="lef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3" name="文本框 72"/>
            <p:cNvSpPr txBox="1"/>
            <p:nvPr/>
          </p:nvSpPr>
          <p:spPr>
            <a:xfrm>
              <a:off x="8889" y="8064"/>
              <a:ext cx="9600" cy="529"/>
            </a:xfrm>
            <a:prstGeom prst="rect">
              <a:avLst/>
            </a:prstGeom>
            <a:noFill/>
          </p:spPr>
          <p:txBody>
            <a:bodyPr wrap="square" lIns="0" tIns="0" rIns="0" bIns="0" rtlCol="0" anchor="t" anchorCtr="0">
              <a:spAutoFit/>
            </a:bodyPr>
            <a:p>
              <a:pPr algn="ctr">
                <a:lnSpc>
                  <a:spcPct val="150000"/>
                </a:lnSpc>
              </a:pPr>
              <a:r>
                <a:rPr lang="zh-CN" altLang="en-US" sz="1200" b="1">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能力沉淀</a:t>
              </a:r>
              <a:r>
                <a:rPr lang="en-US" altLang="zh-CN" sz="1200" b="1">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       </a:t>
              </a:r>
              <a:r>
                <a:rPr lang="zh-CN" altLang="en-US" sz="1200" b="1">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集中赋能</a:t>
              </a:r>
              <a:endParaRPr lang="zh-CN" altLang="en-US" sz="1200" b="1" spc="150" dirty="0">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134" name="矩形 55"/>
            <p:cNvSpPr/>
            <p:nvPr userDrawn="1"/>
          </p:nvSpPr>
          <p:spPr>
            <a:xfrm>
              <a:off x="9038" y="3655"/>
              <a:ext cx="3680" cy="1035"/>
            </a:xfrm>
            <a:prstGeom prst="rect">
              <a:avLst/>
            </a:prstGeom>
            <a:noFill/>
            <a:ln w="0" cap="flat" cmpd="sng" algn="ctr">
              <a:solidFill>
                <a:srgbClr val="3397E4">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lnSpc>
                  <a:spcPct val="13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商品上架</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发货管理</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5" name="矩形 55"/>
            <p:cNvSpPr/>
            <p:nvPr userDrawn="1"/>
          </p:nvSpPr>
          <p:spPr>
            <a:xfrm>
              <a:off x="13020" y="3655"/>
              <a:ext cx="3368" cy="1035"/>
            </a:xfrm>
            <a:prstGeom prst="rect">
              <a:avLst/>
            </a:prstGeom>
            <a:noFill/>
            <a:ln w="0" cap="flat" cmpd="sng" algn="ctr">
              <a:solidFill>
                <a:srgbClr val="3397E4">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商品上架</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发货管理</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 name="矩形 138"/>
            <p:cNvSpPr/>
            <p:nvPr/>
          </p:nvSpPr>
          <p:spPr>
            <a:xfrm>
              <a:off x="9087" y="4835"/>
              <a:ext cx="210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账号体系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40" name="矩形 55"/>
            <p:cNvSpPr/>
            <p:nvPr userDrawn="1"/>
          </p:nvSpPr>
          <p:spPr>
            <a:xfrm>
              <a:off x="9092" y="5255"/>
              <a:ext cx="2225"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国网标准五级树形架构</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9" name="矩形 148"/>
            <p:cNvSpPr/>
            <p:nvPr/>
          </p:nvSpPr>
          <p:spPr>
            <a:xfrm>
              <a:off x="11742" y="4814"/>
              <a:ext cx="203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业务规则</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51" name="矩形 55"/>
            <p:cNvSpPr/>
            <p:nvPr userDrawn="1"/>
          </p:nvSpPr>
          <p:spPr>
            <a:xfrm>
              <a:off x="11747" y="5234"/>
              <a:ext cx="2097"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灵活配置、快速响应</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2" name="矩形 151"/>
            <p:cNvSpPr/>
            <p:nvPr/>
          </p:nvSpPr>
          <p:spPr>
            <a:xfrm>
              <a:off x="14361" y="4814"/>
              <a:ext cx="192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智能应用</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53" name="矩形 55"/>
            <p:cNvSpPr/>
            <p:nvPr userDrawn="1"/>
          </p:nvSpPr>
          <p:spPr>
            <a:xfrm>
              <a:off x="14366" y="5234"/>
              <a:ext cx="2019"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统筹规划、全域智能</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8" name="矩形 157"/>
            <p:cNvSpPr/>
            <p:nvPr/>
          </p:nvSpPr>
          <p:spPr>
            <a:xfrm>
              <a:off x="9082" y="5790"/>
              <a:ext cx="210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统一门户</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59" name="矩形 55"/>
            <p:cNvSpPr/>
            <p:nvPr userDrawn="1"/>
          </p:nvSpPr>
          <p:spPr>
            <a:xfrm>
              <a:off x="9087" y="6210"/>
              <a:ext cx="2097"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单点登录、全域互通</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0" name="矩形 159"/>
            <p:cNvSpPr/>
            <p:nvPr/>
          </p:nvSpPr>
          <p:spPr>
            <a:xfrm>
              <a:off x="11755" y="5751"/>
              <a:ext cx="203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风控体系</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61" name="矩形 55"/>
            <p:cNvSpPr/>
            <p:nvPr userDrawn="1"/>
          </p:nvSpPr>
          <p:spPr>
            <a:xfrm>
              <a:off x="11760" y="6171"/>
              <a:ext cx="2055" cy="421"/>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合规管控、风险预警</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2" name="矩形 161"/>
            <p:cNvSpPr/>
            <p:nvPr/>
          </p:nvSpPr>
          <p:spPr>
            <a:xfrm>
              <a:off x="14306" y="5790"/>
              <a:ext cx="2105"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数据贯通</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64" name="矩形 55"/>
            <p:cNvSpPr/>
            <p:nvPr userDrawn="1"/>
          </p:nvSpPr>
          <p:spPr>
            <a:xfrm>
              <a:off x="14311" y="6210"/>
              <a:ext cx="2097" cy="40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en-US" altLang="zh-CN"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ISC、MDM、ERP......</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4" name="矩形 163"/>
            <p:cNvSpPr/>
            <p:nvPr/>
          </p:nvSpPr>
          <p:spPr>
            <a:xfrm>
              <a:off x="16831" y="4835"/>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业务规则</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65" name="矩形 55"/>
            <p:cNvSpPr/>
            <p:nvPr userDrawn="1"/>
          </p:nvSpPr>
          <p:spPr>
            <a:xfrm>
              <a:off x="16831" y="5255"/>
              <a:ext cx="1642" cy="46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灵活配置</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6" name="矩形 165"/>
            <p:cNvSpPr/>
            <p:nvPr/>
          </p:nvSpPr>
          <p:spPr>
            <a:xfrm>
              <a:off x="16846" y="5805"/>
              <a:ext cx="1643" cy="420"/>
            </a:xfrm>
            <a:prstGeom prst="rect">
              <a:avLst/>
            </a:prstGeom>
            <a:solidFill>
              <a:schemeClr val="accent4"/>
            </a:solidFill>
            <a:ln>
              <a:solidFill>
                <a:srgbClr val="000000">
                  <a:alpha val="0"/>
                </a:srgbClr>
              </a:solidFill>
            </a:ln>
            <a:effectLst/>
          </p:spPr>
          <p:txBody>
            <a:bodyPr lIns="37802" tIns="18901" rIns="37802" bIns="18901"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378460" fontAlgn="base">
                <a:buSzTx/>
                <a:defRPr/>
              </a:pPr>
              <a:r>
                <a:rPr lang="zh-CN" altLang="en-US" sz="900" b="1" kern="0" dirty="0">
                  <a:latin typeface="微软雅黑" panose="020B0503020204020204" pitchFamily="34" charset="-122"/>
                  <a:ea typeface="微软雅黑" panose="020B0503020204020204" pitchFamily="34" charset="-122"/>
                  <a:sym typeface="+mn-ea"/>
                </a:rPr>
                <a:t>智能应用</a:t>
              </a:r>
              <a:endParaRPr lang="zh-CN" altLang="en-US" sz="900" b="1" kern="0" dirty="0">
                <a:latin typeface="微软雅黑" panose="020B0503020204020204" pitchFamily="34" charset="-122"/>
                <a:ea typeface="微软雅黑" panose="020B0503020204020204" pitchFamily="34" charset="-122"/>
                <a:sym typeface="+mn-ea"/>
              </a:endParaRPr>
            </a:p>
          </p:txBody>
        </p:sp>
        <p:sp>
          <p:nvSpPr>
            <p:cNvPr id="167" name="矩形 55"/>
            <p:cNvSpPr/>
            <p:nvPr userDrawn="1"/>
          </p:nvSpPr>
          <p:spPr>
            <a:xfrm>
              <a:off x="16846" y="6225"/>
              <a:ext cx="1642" cy="468"/>
            </a:xfrm>
            <a:prstGeom prst="rect">
              <a:avLst/>
            </a:prstGeom>
            <a:noFill/>
            <a:ln w="0" cap="flat" cmpd="sng" algn="ctr">
              <a:solidFill>
                <a:schemeClr val="accent4">
                  <a:alpha val="10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0">
              <a:noAutofit/>
            </a:bodyPr>
            <a:p>
              <a:pPr algn="ctr">
                <a:lnSpc>
                  <a:spcPct val="120000"/>
                </a:lnSpc>
              </a:pPr>
              <a:r>
                <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rPr>
                <a:t>按需调用</a:t>
              </a:r>
              <a:endParaRPr lang="zh-CN" altLang="en-US" sz="900">
                <a:solidFill>
                  <a:srgbClr val="15747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70" name="直接箭头连接符 169"/>
            <p:cNvCxnSpPr/>
            <p:nvPr/>
          </p:nvCxnSpPr>
          <p:spPr>
            <a:xfrm>
              <a:off x="5878" y="3448"/>
              <a:ext cx="2217" cy="18"/>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72" name="文本框 171"/>
            <p:cNvSpPr txBox="1"/>
            <p:nvPr/>
          </p:nvSpPr>
          <p:spPr>
            <a:xfrm>
              <a:off x="6059" y="2542"/>
              <a:ext cx="1968" cy="991"/>
            </a:xfrm>
            <a:prstGeom prst="rect">
              <a:avLst/>
            </a:prstGeom>
            <a:noFill/>
          </p:spPr>
          <p:txBody>
            <a:bodyPr wrap="square" lIns="0" tIns="0" rIns="0" bIns="0" rtlCol="0" anchor="t" anchorCtr="0">
              <a:noAutofit/>
            </a:bodyPr>
            <a:p>
              <a:pPr marR="0" indent="0" algn="l" defTabSz="914400" rtl="0" fontAlgn="auto" latinLnBrk="0" hangingPunct="0">
                <a:lnSpc>
                  <a:spcPct val="100000"/>
                </a:lnSpc>
                <a:spcBef>
                  <a:spcPts val="0"/>
                </a:spcBef>
                <a:spcAft>
                  <a:spcPts val="0"/>
                </a:spcAft>
                <a:buClrTx/>
                <a:buSzTx/>
                <a:buFont typeface="Wingdings" panose="05000000000000000000" charset="0"/>
                <a:buNone/>
              </a:pPr>
              <a:r>
                <a:rPr lang="zh-CN" altLang="en-US" sz="9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mn-ea"/>
                </a:rPr>
                <a:t>服务统一：标准化建设，</a:t>
              </a:r>
              <a:r>
                <a:rPr lang="zh-CN" altLang="en-US" sz="9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支撑框架协议五类模式</a:t>
              </a:r>
              <a:endParaRPr lang="zh-CN" altLang="en-US" sz="9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179" name="文本框 178"/>
            <p:cNvSpPr txBox="1"/>
            <p:nvPr/>
          </p:nvSpPr>
          <p:spPr>
            <a:xfrm>
              <a:off x="6045" y="4677"/>
              <a:ext cx="1968" cy="991"/>
            </a:xfrm>
            <a:prstGeom prst="rect">
              <a:avLst/>
            </a:prstGeom>
            <a:noFill/>
          </p:spPr>
          <p:txBody>
            <a:bodyPr wrap="square" lIns="0" tIns="0" rIns="0" bIns="0" rtlCol="0" anchor="t" anchorCtr="0">
              <a:noAutofit/>
            </a:bodyPr>
            <a:p>
              <a:pPr marR="0" indent="0" algn="l" defTabSz="914400" rtl="0" fontAlgn="auto" latinLnBrk="0" hangingPunct="0">
                <a:lnSpc>
                  <a:spcPct val="100000"/>
                </a:lnSpc>
                <a:spcBef>
                  <a:spcPts val="0"/>
                </a:spcBef>
                <a:spcAft>
                  <a:spcPts val="0"/>
                </a:spcAft>
                <a:buClrTx/>
                <a:buSzTx/>
                <a:buFont typeface="Wingdings" panose="05000000000000000000" charset="0"/>
                <a:buNone/>
              </a:pPr>
              <a:r>
                <a:rPr lang="zh-CN" altLang="en-US" sz="900" b="1">
                  <a:solidFill>
                    <a:srgbClr val="009F91"/>
                  </a:solidFill>
                  <a:sym typeface="+mn-ea"/>
                </a:rPr>
                <a:t>组织统一：五级树形组织架构，实现全层级管控穿透</a:t>
              </a:r>
              <a:endParaRPr lang="zh-CN" altLang="en-US" sz="900" b="1">
                <a:solidFill>
                  <a:srgbClr val="009F91"/>
                </a:solidFill>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endParaRPr lang="zh-CN" altLang="en-US" sz="9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180" name="文本框 179"/>
            <p:cNvSpPr txBox="1"/>
            <p:nvPr/>
          </p:nvSpPr>
          <p:spPr>
            <a:xfrm>
              <a:off x="6031" y="6592"/>
              <a:ext cx="1968" cy="991"/>
            </a:xfrm>
            <a:prstGeom prst="rect">
              <a:avLst/>
            </a:prstGeom>
            <a:noFill/>
          </p:spPr>
          <p:txBody>
            <a:bodyPr wrap="square" lIns="0" tIns="0" rIns="0" bIns="0" rtlCol="0" anchor="t" anchorCtr="0">
              <a:noAutofit/>
            </a:bodyPr>
            <a:p>
              <a:pPr marL="0" algn="l" defTabSz="914400" hangingPunct="0">
                <a:lnSpc>
                  <a:spcPct val="100000"/>
                </a:lnSpc>
                <a:spcBef>
                  <a:spcPts val="0"/>
                </a:spcBef>
                <a:spcAft>
                  <a:spcPts val="0"/>
                </a:spcAft>
                <a:buClrTx/>
                <a:buSzTx/>
                <a:buNone/>
              </a:pPr>
              <a:r>
                <a:rPr lang="zh-CN" altLang="en-US" sz="900" b="1">
                  <a:solidFill>
                    <a:srgbClr val="009F91"/>
                  </a:solidFill>
                  <a:sym typeface="+mn-ea"/>
                </a:rPr>
                <a:t>入口统一：一站式门户，优化用户操作与视觉体验</a:t>
              </a:r>
              <a:endParaRPr lang="zh-CN" altLang="en-US" sz="900" b="1">
                <a:solidFill>
                  <a:srgbClr val="009F91"/>
                </a:solidFill>
                <a:sym typeface="+mn-ea"/>
              </a:endParaRPr>
            </a:p>
          </p:txBody>
        </p:sp>
        <p:sp>
          <p:nvSpPr>
            <p:cNvPr id="181" name="文本框 180"/>
            <p:cNvSpPr txBox="1"/>
            <p:nvPr/>
          </p:nvSpPr>
          <p:spPr>
            <a:xfrm>
              <a:off x="6059" y="8880"/>
              <a:ext cx="1968" cy="991"/>
            </a:xfrm>
            <a:prstGeom prst="rect">
              <a:avLst/>
            </a:prstGeom>
            <a:noFill/>
          </p:spPr>
          <p:txBody>
            <a:bodyPr wrap="square" lIns="0" tIns="0" rIns="0" bIns="0" rtlCol="0" anchor="t" anchorCtr="0">
              <a:noAutofit/>
            </a:bodyPr>
            <a:p>
              <a:pPr marL="0" indent="0">
                <a:lnSpc>
                  <a:spcPts val="1200"/>
                </a:lnSpc>
                <a:spcBef>
                  <a:spcPct val="0"/>
                </a:spcBef>
                <a:spcAft>
                  <a:spcPct val="0"/>
                </a:spcAft>
              </a:pPr>
              <a:r>
                <a:rPr lang="zh-CN" altLang="en-US" sz="900" b="1">
                  <a:solidFill>
                    <a:srgbClr val="009F91"/>
                  </a:solidFill>
                  <a:sym typeface="+mn-ea"/>
                </a:rPr>
                <a:t>能力统一：公共组件沉淀复用，</a:t>
              </a:r>
              <a:r>
                <a:rPr lang="en-US" altLang="zh-CN" sz="900" b="1">
                  <a:solidFill>
                    <a:srgbClr val="009F91"/>
                  </a:solidFill>
                  <a:sym typeface="+mn-ea"/>
                </a:rPr>
                <a:t>AI </a:t>
              </a:r>
              <a:r>
                <a:rPr lang="zh-CN" altLang="en-US" sz="900" b="1">
                  <a:solidFill>
                    <a:srgbClr val="009F91"/>
                  </a:solidFill>
                  <a:sym typeface="+mn-ea"/>
                </a:rPr>
                <a:t>集中赋能业务场景</a:t>
              </a:r>
              <a:endParaRPr lang="zh-CN" altLang="en-US" sz="9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2" name="直接箭头连接符 181"/>
            <p:cNvCxnSpPr/>
            <p:nvPr/>
          </p:nvCxnSpPr>
          <p:spPr>
            <a:xfrm>
              <a:off x="5913" y="5593"/>
              <a:ext cx="2127" cy="18"/>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83" name="直接箭头连接符 182"/>
            <p:cNvCxnSpPr/>
            <p:nvPr/>
          </p:nvCxnSpPr>
          <p:spPr>
            <a:xfrm>
              <a:off x="6042" y="7492"/>
              <a:ext cx="2127" cy="18"/>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84" name="直接箭头连接符 183"/>
            <p:cNvCxnSpPr/>
            <p:nvPr/>
          </p:nvCxnSpPr>
          <p:spPr>
            <a:xfrm>
              <a:off x="5940" y="9826"/>
              <a:ext cx="2127" cy="18"/>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grpSp>
      <p:sp>
        <p:nvSpPr>
          <p:cNvPr id="71" name="圆角矩形 70"/>
          <p:cNvSpPr/>
          <p:nvPr>
            <p:custDataLst>
              <p:tags r:id="rId1"/>
            </p:custDataLst>
          </p:nvPr>
        </p:nvSpPr>
        <p:spPr>
          <a:xfrm>
            <a:off x="198755" y="781685"/>
            <a:ext cx="11801475" cy="109474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2" name="文本框 71"/>
          <p:cNvSpPr txBox="1"/>
          <p:nvPr/>
        </p:nvSpPr>
        <p:spPr>
          <a:xfrm>
            <a:off x="386080" y="781050"/>
            <a:ext cx="11614150" cy="737870"/>
          </a:xfrm>
          <a:prstGeom prst="rect">
            <a:avLst/>
          </a:prstGeom>
          <a:noFill/>
        </p:spPr>
        <p:txBody>
          <a:bodyPr wrap="square" rtlCol="0">
            <a:noAutofit/>
          </a:bodyPr>
          <a:lstStyle/>
          <a:p>
            <a:pPr marL="0" lvl="1" indent="406400" algn="just" fontAlgn="auto">
              <a:lnSpc>
                <a:spcPts val="2500"/>
              </a:lnSpc>
              <a:buClr>
                <a:srgbClr val="07A194"/>
              </a:buClr>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新一代国网商城</a:t>
            </a:r>
            <a:r>
              <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rPr>
              <a:t>基于国网云架构与云原生技术底座，构建稳定、弹性的平台基础；采用</a:t>
            </a:r>
            <a:r>
              <a:rPr lang="zh-CN" altLang="en-US" sz="1600" b="1">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mn-ea"/>
              </a:rPr>
              <a:t>“共用聚合+前台编排”积木式</a:t>
            </a:r>
            <a:r>
              <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rPr>
              <a:t>开发模式，沉淀公共服务能力，实现业务快速响应；</a:t>
            </a:r>
            <a:r>
              <a:rPr lang="zh-CN" altLang="en-US" sz="1600" b="1">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mn-ea"/>
              </a:rPr>
              <a:t>建立</a:t>
            </a:r>
            <a:r>
              <a:rPr lang="en-US" altLang="zh-CN" sz="1600" b="1">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mn-ea"/>
              </a:rPr>
              <a:t>AI</a:t>
            </a:r>
            <a:r>
              <a:rPr lang="zh-CN" altLang="en-US" sz="1600" b="1">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mn-ea"/>
              </a:rPr>
              <a:t>驱动的智能合规风控中心</a:t>
            </a:r>
            <a:r>
              <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rPr>
              <a:t>，凭借人工智能技术完成风险业务刚性阻断，同时为各项业务开展提供智能支撑，实现全流程安全、合规、智能管控；打造一站式履约平台，支撑</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框架协议五类模式</a:t>
            </a:r>
            <a:r>
              <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600">
              <a:solidFill>
                <a:srgbClr val="0F111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1" indent="406400" algn="just" fontAlgn="auto">
              <a:lnSpc>
                <a:spcPts val="2500"/>
              </a:lnSpc>
              <a:buClr>
                <a:srgbClr val="07A194"/>
              </a:buClr>
            </a:pPr>
            <a:endParaRPr lang="zh-CN" altLang="en-US" sz="1600" kern="100" dirty="0">
              <a:solidFill>
                <a:srgbClr val="00706B"/>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1.2 </a:t>
            </a:r>
            <a:r>
              <a:rPr lang="zh-CN" altLang="en-US" sz="2200" b="1" dirty="0">
                <a:solidFill>
                  <a:srgbClr val="347EA0"/>
                </a:solidFill>
                <a:latin typeface="微软雅黑" panose="020B0503020204020204" pitchFamily="34" charset="-122"/>
                <a:ea typeface="微软雅黑" panose="020B0503020204020204" pitchFamily="34" charset="-122"/>
                <a:sym typeface="+mn-ea"/>
              </a:rPr>
              <a:t>核心亮点</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60985" y="66040"/>
            <a:ext cx="8434705" cy="1105535"/>
          </a:xfrm>
          <a:prstGeom prst="rect">
            <a:avLst/>
          </a:prstGeom>
        </p:spPr>
        <p:txBody>
          <a:bodyPr wrap="square" lIns="121917" tIns="60958" rIns="121917" bIns="60958">
            <a:spAutoFit/>
          </a:bodyPr>
          <a:lstStyle/>
          <a:p>
            <a:pPr algn="l" eaLnBrk="0" fontAlgn="base" hangingPunct="0">
              <a:buClrTx/>
              <a:buSzTx/>
              <a:buFontTx/>
            </a:pPr>
            <a:r>
              <a:rPr lang="en-US" altLang="zh-CN" sz="3200" b="1" dirty="0">
                <a:solidFill>
                  <a:schemeClr val="bg1"/>
                </a:solidFill>
                <a:latin typeface="微软雅黑" panose="020B0503020204020204" pitchFamily="34" charset="-122"/>
                <a:ea typeface="微软雅黑" panose="020B0503020204020204" pitchFamily="34" charset="-122"/>
                <a:sym typeface="+mn-ea"/>
              </a:rPr>
              <a:t>2.2.</a:t>
            </a:r>
            <a:r>
              <a:rPr lang="zh-CN" altLang="en-US" sz="3200" b="1" dirty="0">
                <a:solidFill>
                  <a:schemeClr val="bg1"/>
                </a:solidFill>
                <a:latin typeface="微软雅黑" panose="020B0503020204020204" pitchFamily="34" charset="-122"/>
                <a:ea typeface="微软雅黑" panose="020B0503020204020204" pitchFamily="34" charset="-122"/>
                <a:sym typeface="+mn-ea"/>
              </a:rPr>
              <a:t>核心亮点</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a:p>
            <a:pPr algn="l" eaLnBrk="0" fontAlgn="base" hangingPunct="0">
              <a:buClrTx/>
              <a:buSzTx/>
              <a:buFontTx/>
            </a:pP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sp>
        <p:nvSpPr>
          <p:cNvPr id="71" name="圆角矩形 70"/>
          <p:cNvSpPr/>
          <p:nvPr>
            <p:custDataLst>
              <p:tags r:id="rId1"/>
            </p:custDataLst>
          </p:nvPr>
        </p:nvSpPr>
        <p:spPr>
          <a:xfrm>
            <a:off x="198755" y="897255"/>
            <a:ext cx="11801475" cy="81534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2" name="文本框 71"/>
          <p:cNvSpPr txBox="1"/>
          <p:nvPr/>
        </p:nvSpPr>
        <p:spPr>
          <a:xfrm>
            <a:off x="386080" y="897255"/>
            <a:ext cx="11614150" cy="737870"/>
          </a:xfrm>
          <a:prstGeom prst="rect">
            <a:avLst/>
          </a:prstGeom>
          <a:noFill/>
        </p:spPr>
        <p:txBody>
          <a:bodyPr wrap="square" rtlCol="0">
            <a:noAutofit/>
          </a:bodyPr>
          <a:lstStyle/>
          <a:p>
            <a:pPr marL="0" lvl="1" indent="406400" algn="just" fontAlgn="auto">
              <a:lnSpc>
                <a:spcPts val="2500"/>
              </a:lnSpc>
              <a:buClr>
                <a:srgbClr val="07A194"/>
              </a:buClr>
            </a:pPr>
            <a:r>
              <a:rPr lang="zh-CN" altLang="en-US" sz="1600" kern="100" dirty="0">
                <a:solidFill>
                  <a:schemeClr val="accent1"/>
                </a:solidFill>
                <a:latin typeface="微软雅黑" panose="020B0503020204020204" pitchFamily="34" charset="-122"/>
                <a:ea typeface="微软雅黑" panose="020B0503020204020204" pitchFamily="34" charset="-122"/>
                <a:sym typeface="+mn-ea"/>
              </a:rPr>
              <a:t>新一代国网商城彻底打破传统</a:t>
            </a:r>
            <a:r>
              <a:rPr lang="zh-CN" altLang="en-US" sz="1600" b="1" kern="100" dirty="0">
                <a:solidFill>
                  <a:schemeClr val="accent1"/>
                </a:solidFill>
                <a:latin typeface="微软雅黑" panose="020B0503020204020204" pitchFamily="34" charset="-122"/>
                <a:ea typeface="微软雅黑" panose="020B0503020204020204" pitchFamily="34" charset="-122"/>
                <a:sym typeface="+mn-ea"/>
              </a:rPr>
              <a:t>“多专区分散建设”</a:t>
            </a:r>
            <a:r>
              <a:rPr lang="zh-CN" altLang="en-US" sz="1600" kern="100" dirty="0">
                <a:solidFill>
                  <a:schemeClr val="accent1"/>
                </a:solidFill>
                <a:latin typeface="微软雅黑" panose="020B0503020204020204" pitchFamily="34" charset="-122"/>
                <a:ea typeface="微软雅黑" panose="020B0503020204020204" pitchFamily="34" charset="-122"/>
                <a:sym typeface="+mn-ea"/>
              </a:rPr>
              <a:t>的局限，转向</a:t>
            </a:r>
            <a:r>
              <a:rPr lang="zh-CN" altLang="en-US" sz="1600" b="1" kern="100" dirty="0">
                <a:solidFill>
                  <a:schemeClr val="accent1"/>
                </a:solidFill>
                <a:latin typeface="微软雅黑" panose="020B0503020204020204" pitchFamily="34" charset="-122"/>
                <a:ea typeface="微软雅黑" panose="020B0503020204020204" pitchFamily="34" charset="-122"/>
                <a:sym typeface="+mn-ea"/>
              </a:rPr>
              <a:t>“统一架构 + 集中赋能”</a:t>
            </a:r>
            <a:r>
              <a:rPr lang="zh-CN" altLang="en-US" sz="1600" kern="100" dirty="0">
                <a:solidFill>
                  <a:schemeClr val="accent1"/>
                </a:solidFill>
                <a:latin typeface="微软雅黑" panose="020B0503020204020204" pitchFamily="34" charset="-122"/>
                <a:ea typeface="微软雅黑" panose="020B0503020204020204" pitchFamily="34" charset="-122"/>
                <a:sym typeface="+mn-ea"/>
              </a:rPr>
              <a:t>的发展模式，实现资源集约、能力共享与管理协同，重塑平台底层支撑能力。</a:t>
            </a:r>
            <a:endParaRPr lang="zh-CN" altLang="en-US" sz="1600" kern="100" dirty="0">
              <a:solidFill>
                <a:schemeClr val="accent1"/>
              </a:solidFill>
              <a:latin typeface="微软雅黑" panose="020B0503020204020204" pitchFamily="34" charset="-122"/>
              <a:ea typeface="微软雅黑" panose="020B0503020204020204" pitchFamily="34" charset="-122"/>
              <a:sym typeface="+mn-ea"/>
            </a:endParaRPr>
          </a:p>
          <a:p>
            <a:pPr marL="0" lvl="1" indent="406400" algn="just" fontAlgn="auto">
              <a:lnSpc>
                <a:spcPts val="2500"/>
              </a:lnSpc>
              <a:buClr>
                <a:srgbClr val="07A194"/>
              </a:buClr>
            </a:pPr>
            <a:endParaRPr lang="zh-CN" altLang="en-US" sz="1600" kern="100" dirty="0">
              <a:solidFill>
                <a:schemeClr val="accent1"/>
              </a:solidFill>
              <a:latin typeface="微软雅黑" panose="020B0503020204020204" pitchFamily="34" charset="-122"/>
              <a:ea typeface="微软雅黑" panose="020B0503020204020204" pitchFamily="34" charset="-122"/>
              <a:sym typeface="+mn-ea"/>
            </a:endParaRPr>
          </a:p>
        </p:txBody>
      </p:sp>
      <p:grpSp>
        <p:nvGrpSpPr>
          <p:cNvPr id="187" name="组合 186"/>
          <p:cNvGrpSpPr/>
          <p:nvPr>
            <p:custDataLst>
              <p:tags r:id="rId2"/>
            </p:custDataLst>
          </p:nvPr>
        </p:nvGrpSpPr>
        <p:grpSpPr>
          <a:xfrm>
            <a:off x="314960" y="1931035"/>
            <a:ext cx="2006600" cy="4495800"/>
            <a:chOff x="308" y="3275"/>
            <a:chExt cx="3160" cy="7080"/>
          </a:xfrm>
        </p:grpSpPr>
        <p:sp>
          <p:nvSpPr>
            <p:cNvPr id="87" name="AutoShape 4"/>
            <p:cNvSpPr/>
            <p:nvPr>
              <p:custDataLst>
                <p:tags r:id="rId3"/>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89" name="AutoShape 5"/>
            <p:cNvSpPr/>
            <p:nvPr>
              <p:custDataLst>
                <p:tags r:id="rId4"/>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94" name="AutoShape 6"/>
            <p:cNvSpPr/>
            <p:nvPr>
              <p:custDataLst>
                <p:tags r:id="rId5"/>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整体架构 :从分散到统一</a:t>
              </a:r>
              <a:endParaRPr lang="en-US" sz="16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cxnSp>
          <p:nvCxnSpPr>
            <p:cNvPr id="95" name="Connector 7"/>
            <p:cNvCxnSpPr/>
            <p:nvPr>
              <p:custDataLst>
                <p:tags r:id="rId6"/>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97" name="AutoShape 8"/>
            <p:cNvSpPr/>
            <p:nvPr>
              <p:custDataLst>
                <p:tags r:id="rId7"/>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indent="0" algn="l" fontAlgn="auto">
                <a:lnSpc>
                  <a:spcPct val="100000"/>
                </a:lnSpc>
                <a:defRPr/>
              </a:pPr>
              <a:r>
                <a:rPr lang="zh-CN" altLang="en-US" sz="1400" b="1"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现有商城：</a:t>
              </a:r>
              <a:r>
                <a:rPr lang="zh-CN" alt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区分零星物资选购专区、产业专区的</a:t>
              </a:r>
              <a:r>
                <a:rPr 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“分散建设”,</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多</a:t>
              </a:r>
              <a:r>
                <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个</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专区</a:t>
              </a:r>
              <a:r>
                <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相对独立</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a:t>
              </a:r>
              <a:r>
                <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业务流程、</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技术标准不统一</a:t>
              </a:r>
              <a:r>
                <a:rPr lang="zh-CN" alt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a:t>
              </a:r>
              <a:endParaRPr 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a:p>
              <a:pPr indent="0" algn="l" fontAlgn="auto">
                <a:lnSpc>
                  <a:spcPct val="100000"/>
                </a:lnSpc>
                <a:defRPr/>
              </a:pPr>
              <a:r>
                <a:rPr lang="zh-CN" altLang="en-US" sz="1400" b="1">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新一代商城：</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构建</a:t>
              </a:r>
              <a:r>
                <a:rPr lang="zh-CN" altLang="en-US" sz="1400" b="0" i="0" u="none" strike="noStrike">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覆盖五种框架履约模式的</a:t>
              </a:r>
              <a:r>
                <a:rPr 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“统一应用 + 公共能力”的分层架构体系</a:t>
              </a:r>
              <a:r>
                <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a:t>
              </a:r>
              <a:endParaRPr lang="zh-CN" altLang="en-US" sz="1400">
                <a:solidFill>
                  <a:srgbClr val="525252"/>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grpSp>
      <p:grpSp>
        <p:nvGrpSpPr>
          <p:cNvPr id="188" name="组合 187"/>
          <p:cNvGrpSpPr/>
          <p:nvPr>
            <p:custDataLst>
              <p:tags r:id="rId8"/>
            </p:custDataLst>
          </p:nvPr>
        </p:nvGrpSpPr>
        <p:grpSpPr>
          <a:xfrm>
            <a:off x="2715895" y="1931035"/>
            <a:ext cx="2006600" cy="4495800"/>
            <a:chOff x="308" y="3275"/>
            <a:chExt cx="3160" cy="7080"/>
          </a:xfrm>
        </p:grpSpPr>
        <p:sp>
          <p:nvSpPr>
            <p:cNvPr id="189" name="AutoShape 4"/>
            <p:cNvSpPr/>
            <p:nvPr>
              <p:custDataLst>
                <p:tags r:id="rId9"/>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190" name="AutoShape 5"/>
            <p:cNvSpPr/>
            <p:nvPr>
              <p:custDataLst>
                <p:tags r:id="rId10"/>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191" name="AutoShape 6"/>
            <p:cNvSpPr/>
            <p:nvPr>
              <p:custDataLst>
                <p:tags r:id="rId11"/>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组织管控</a:t>
              </a:r>
              <a:r>
                <a:rPr lang="zh-CN" alt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a:t>
              </a: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从层级不一到五级穿透</a:t>
              </a:r>
              <a:endPar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192" name="Connector 7"/>
            <p:cNvCxnSpPr/>
            <p:nvPr>
              <p:custDataLst>
                <p:tags r:id="rId12"/>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193" name="AutoShape 8"/>
            <p:cNvSpPr/>
            <p:nvPr>
              <p:custDataLst>
                <p:tags r:id="rId13"/>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defRPr/>
              </a:pPr>
              <a:r>
                <a:rPr lang="zh-CN" altLang="en-US" sz="1400" b="1">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现有商城：</a:t>
              </a:r>
              <a:r>
                <a:rPr lang="zh-CN" alt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不同专区存在</a:t>
              </a:r>
              <a:r>
                <a:rPr 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两级、三级等多种架构形态，标准混乱且缺乏统一规范。</a:t>
              </a:r>
              <a:endParaRPr 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a:p>
              <a:pPr marL="0" indent="0" algn="l">
                <a:lnSpc>
                  <a:spcPct val="108000"/>
                </a:lnSpc>
                <a:defRPr/>
              </a:pPr>
              <a:r>
                <a:rPr lang="zh-CN" altLang="en-US" sz="1400" b="1">
                  <a:latin typeface="微软雅黑" panose="020B0503020204020204" pitchFamily="34" charset="-122"/>
                  <a:ea typeface="微软雅黑" panose="020B0503020204020204" pitchFamily="34" charset="-122"/>
                  <a:sym typeface="+mn-ea"/>
                </a:rPr>
                <a:t>新一代商城：</a:t>
              </a:r>
              <a:r>
                <a:rPr lang="zh-CN" altLang="en-US" sz="1400">
                  <a:latin typeface="微软雅黑" panose="020B0503020204020204" pitchFamily="34" charset="-122"/>
                  <a:ea typeface="微软雅黑" panose="020B0503020204020204" pitchFamily="34" charset="-122"/>
                  <a:sym typeface="+mn-ea"/>
                </a:rPr>
                <a:t>通过</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构建统一的标准五级</a:t>
              </a:r>
              <a:r>
                <a:rPr lang="zh-CN"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树形</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组织架构，实现</a:t>
              </a:r>
              <a:r>
                <a:rPr lang="zh-CN"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从省级物资管理中心</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到末梢的全层级管控穿透。</a:t>
              </a:r>
              <a:endParaRPr lang="en-US"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grpSp>
      <p:grpSp>
        <p:nvGrpSpPr>
          <p:cNvPr id="194" name="组合 193"/>
          <p:cNvGrpSpPr/>
          <p:nvPr>
            <p:custDataLst>
              <p:tags r:id="rId14"/>
            </p:custDataLst>
          </p:nvPr>
        </p:nvGrpSpPr>
        <p:grpSpPr>
          <a:xfrm>
            <a:off x="5116830" y="1931035"/>
            <a:ext cx="2006600" cy="4495800"/>
            <a:chOff x="308" y="3275"/>
            <a:chExt cx="3160" cy="7080"/>
          </a:xfrm>
        </p:grpSpPr>
        <p:sp>
          <p:nvSpPr>
            <p:cNvPr id="195" name="AutoShape 4"/>
            <p:cNvSpPr/>
            <p:nvPr>
              <p:custDataLst>
                <p:tags r:id="rId15"/>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196" name="AutoShape 5"/>
            <p:cNvSpPr/>
            <p:nvPr>
              <p:custDataLst>
                <p:tags r:id="rId16"/>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197" name="AutoShape 6"/>
            <p:cNvSpPr/>
            <p:nvPr>
              <p:custDataLst>
                <p:tags r:id="rId17"/>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用户体验</a:t>
              </a:r>
              <a:r>
                <a:rPr lang="zh-CN" alt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a:t>
              </a: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从多入口到一站式</a:t>
              </a:r>
              <a:endPar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198" name="Connector 7"/>
            <p:cNvCxnSpPr/>
            <p:nvPr>
              <p:custDataLst>
                <p:tags r:id="rId18"/>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199" name="AutoShape 8"/>
            <p:cNvSpPr/>
            <p:nvPr>
              <p:custDataLst>
                <p:tags r:id="rId19"/>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defRPr/>
              </a:pPr>
              <a:r>
                <a:rPr lang="zh-CN" altLang="en-US" sz="1400" b="1">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现有商城：</a:t>
              </a:r>
              <a:r>
                <a:rPr lang="zh-CN" alt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当前商城体系存在多个独立专区，各入口操作流程、视觉风格差异显著。用户需反复适应不同的交互逻辑，学习成本高。</a:t>
              </a:r>
              <a:endParaRPr lang="zh-CN" alt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a:p>
              <a:pPr marL="0" indent="0" algn="l">
                <a:lnSpc>
                  <a:spcPct val="108000"/>
                </a:lnSpc>
                <a:defRPr/>
              </a:pPr>
              <a:r>
                <a:rPr lang="zh-CN" altLang="en-US" sz="1400" b="1">
                  <a:latin typeface="微软雅黑" panose="020B0503020204020204" pitchFamily="34" charset="-122"/>
                  <a:ea typeface="微软雅黑" panose="020B0503020204020204" pitchFamily="34" charset="-122"/>
                  <a:sym typeface="+mn-ea"/>
                </a:rPr>
                <a:t>新一代商城：</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打造统一的一站式服务门户，实现单点登录与全域业务互通。标准化全流程操作与视觉规范，简化用户操作路径</a:t>
              </a:r>
              <a:r>
                <a:rPr lang="zh-CN"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a:t>
              </a:r>
              <a:endParaRPr lang="zh-CN"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grpSp>
      <p:grpSp>
        <p:nvGrpSpPr>
          <p:cNvPr id="200" name="组合 199"/>
          <p:cNvGrpSpPr/>
          <p:nvPr>
            <p:custDataLst>
              <p:tags r:id="rId20"/>
            </p:custDataLst>
          </p:nvPr>
        </p:nvGrpSpPr>
        <p:grpSpPr>
          <a:xfrm>
            <a:off x="7517765" y="1931035"/>
            <a:ext cx="2006600" cy="4495800"/>
            <a:chOff x="308" y="3275"/>
            <a:chExt cx="3160" cy="7080"/>
          </a:xfrm>
        </p:grpSpPr>
        <p:sp>
          <p:nvSpPr>
            <p:cNvPr id="201" name="AutoShape 4"/>
            <p:cNvSpPr/>
            <p:nvPr>
              <p:custDataLst>
                <p:tags r:id="rId21"/>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202" name="AutoShape 5"/>
            <p:cNvSpPr/>
            <p:nvPr>
              <p:custDataLst>
                <p:tags r:id="rId22"/>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203" name="AutoShape 6"/>
            <p:cNvSpPr/>
            <p:nvPr>
              <p:custDataLst>
                <p:tags r:id="rId23"/>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数据能力</a:t>
              </a:r>
              <a:r>
                <a:rPr lang="zh-CN" alt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a:t>
              </a:r>
              <a:r>
                <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从数据孤岛到数据贯通</a:t>
              </a:r>
              <a:endParaRPr lang="en-US" sz="1600" b="1">
                <a:solidFill>
                  <a:srgbClr val="009F9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204" name="Connector 7"/>
            <p:cNvCxnSpPr/>
            <p:nvPr>
              <p:custDataLst>
                <p:tags r:id="rId24"/>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205" name="AutoShape 8"/>
            <p:cNvSpPr/>
            <p:nvPr>
              <p:custDataLst>
                <p:tags r:id="rId25"/>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defRPr/>
              </a:pPr>
              <a:r>
                <a:rPr lang="zh-CN" altLang="en-US" sz="1400" b="1">
                  <a:solidFill>
                    <a:srgbClr val="4B556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现有商城：</a:t>
              </a:r>
              <a:r>
                <a:rPr lang="en-US" sz="1400">
                  <a:solidFill>
                    <a:srgbClr val="444444"/>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缺乏统一的数据治理规范，业务系统间数据不互通，难以开展跨业务、跨维度的深度分析与价值洞察，制约了运营效率的提升。</a:t>
              </a:r>
              <a:endParaRPr lang="zh-CN" altLang="en-US" sz="1400">
                <a:solidFill>
                  <a:srgbClr val="4B556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a:p>
              <a:pPr marL="0" indent="0" algn="l">
                <a:lnSpc>
                  <a:spcPct val="108000"/>
                </a:lnSpc>
                <a:defRPr/>
              </a:pP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新一代商城：</a:t>
              </a:r>
              <a:r>
                <a:rPr lang="en-US" sz="1400">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打通ISC、MDM、ERP等核心系统数据，构建标准化、可复用的全域数据资产体系。基于全量数据开展智能建模与分析，挖掘数据价值</a:t>
              </a:r>
              <a:endParaRPr lang="en-US" altLang="en-US" sz="1400">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grpSp>
      <p:grpSp>
        <p:nvGrpSpPr>
          <p:cNvPr id="206" name="组合 205"/>
          <p:cNvGrpSpPr/>
          <p:nvPr>
            <p:custDataLst>
              <p:tags r:id="rId26"/>
            </p:custDataLst>
          </p:nvPr>
        </p:nvGrpSpPr>
        <p:grpSpPr>
          <a:xfrm>
            <a:off x="9918700" y="1931035"/>
            <a:ext cx="2006600" cy="4495800"/>
            <a:chOff x="308" y="3275"/>
            <a:chExt cx="3160" cy="7080"/>
          </a:xfrm>
        </p:grpSpPr>
        <p:sp>
          <p:nvSpPr>
            <p:cNvPr id="207" name="AutoShape 4"/>
            <p:cNvSpPr/>
            <p:nvPr>
              <p:custDataLst>
                <p:tags r:id="rId27"/>
              </p:custDataLst>
            </p:nvPr>
          </p:nvSpPr>
          <p:spPr>
            <a:xfrm>
              <a:off x="308" y="3275"/>
              <a:ext cx="3160" cy="7080"/>
            </a:xfrm>
            <a:prstGeom prst="roundRect">
              <a:avLst>
                <a:gd name="adj" fmla="val 0"/>
              </a:avLst>
            </a:prstGeom>
            <a:solidFill>
              <a:srgbClr val="FFFFFF">
                <a:alpha val="75000"/>
              </a:srgbClr>
            </a:solidFill>
            <a:ln w="12700" cap="flat" cmpd="sng">
              <a:solidFill>
                <a:srgbClr val="009F91">
                  <a:alpha val="20000"/>
                </a:srgbClr>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208" name="AutoShape 5"/>
            <p:cNvSpPr/>
            <p:nvPr>
              <p:custDataLst>
                <p:tags r:id="rId28"/>
              </p:custDataLst>
            </p:nvPr>
          </p:nvSpPr>
          <p:spPr>
            <a:xfrm>
              <a:off x="308" y="3275"/>
              <a:ext cx="80" cy="2300"/>
            </a:xfrm>
            <a:prstGeom prst="roundRect">
              <a:avLst>
                <a:gd name="adj" fmla="val 0"/>
              </a:avLst>
            </a:prstGeom>
            <a:solidFill>
              <a:srgbClr val="009F91"/>
            </a:solidFill>
            <a:ln w="25400" cap="flat" cmpd="sng">
              <a:solidFill>
                <a:srgbClr val="009F91"/>
              </a:solidFill>
              <a:prstDash val="solid"/>
              <a:round/>
            </a:ln>
          </p:spPr>
          <p:txBody>
            <a:bodyPr vert="horz" wrap="square" lIns="63500" tIns="63500" rIns="63500" bIns="63500" rtlCol="0" anchor="ctr"/>
            <a:lstStyle/>
            <a:p>
              <a:pPr algn="ctr">
                <a:defRPr/>
              </a:pPr>
              <a:endParaRPr>
                <a:latin typeface="微软雅黑" panose="020B0503020204020204" pitchFamily="34" charset="-122"/>
                <a:ea typeface="微软雅黑" panose="020B0503020204020204" pitchFamily="34" charset="-122"/>
              </a:endParaRPr>
            </a:p>
          </p:txBody>
        </p:sp>
        <p:sp>
          <p:nvSpPr>
            <p:cNvPr id="209" name="AutoShape 6"/>
            <p:cNvSpPr/>
            <p:nvPr>
              <p:custDataLst>
                <p:tags r:id="rId29"/>
              </p:custDataLst>
            </p:nvPr>
          </p:nvSpPr>
          <p:spPr>
            <a:xfrm>
              <a:off x="608" y="3615"/>
              <a:ext cx="2660" cy="4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底层能力 · 从重复建设到集中复用</a:t>
              </a:r>
              <a:endParaRPr lang="en-US" sz="1600" b="1">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cxnSp>
          <p:nvCxnSpPr>
            <p:cNvPr id="210" name="Connector 7"/>
            <p:cNvCxnSpPr/>
            <p:nvPr>
              <p:custDataLst>
                <p:tags r:id="rId30"/>
              </p:custDataLst>
            </p:nvPr>
          </p:nvCxnSpPr>
          <p:spPr>
            <a:xfrm>
              <a:off x="648" y="4605"/>
              <a:ext cx="2732" cy="5"/>
            </a:xfrm>
            <a:prstGeom prst="straightConnector1">
              <a:avLst/>
            </a:prstGeom>
            <a:solidFill>
              <a:srgbClr val="DEE0E3">
                <a:alpha val="100000"/>
              </a:srgbClr>
            </a:solidFill>
            <a:ln w="12700" cap="flat" cmpd="sng">
              <a:solidFill>
                <a:srgbClr val="000000">
                  <a:alpha val="10000"/>
                </a:srgbClr>
              </a:solidFill>
              <a:prstDash val="dash"/>
              <a:round/>
              <a:headEnd type="none" w="med" len="med"/>
              <a:tailEnd type="none" w="med" len="med"/>
            </a:ln>
          </p:spPr>
        </p:cxnSp>
        <p:sp>
          <p:nvSpPr>
            <p:cNvPr id="211" name="AutoShape 8"/>
            <p:cNvSpPr/>
            <p:nvPr>
              <p:custDataLst>
                <p:tags r:id="rId31"/>
              </p:custDataLst>
            </p:nvPr>
          </p:nvSpPr>
          <p:spPr>
            <a:xfrm>
              <a:off x="608" y="4795"/>
              <a:ext cx="2660" cy="4998"/>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defRPr/>
              </a:pPr>
              <a:r>
                <a:rPr lang="zh-CN" altLang="en-US" sz="1400" b="1">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现有商城：</a:t>
              </a:r>
              <a:r>
                <a:rPr lang="en-US" sz="1400">
                  <a:solidFill>
                    <a:srgbClr val="555555"/>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各业务模块独立开发用户、商品、订单等基础功能，缺乏统一标准与共享机制，导致系统存在大量重复建设。</a:t>
              </a:r>
              <a:endParaRPr lang="zh-CN" altLang="en-US" sz="1400">
                <a:solidFill>
                  <a:srgbClr val="4B556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a:p>
              <a:pPr marL="0" indent="0" algn="l">
                <a:lnSpc>
                  <a:spcPct val="108000"/>
                </a:lnSpc>
                <a:defRPr/>
              </a:pPr>
              <a:r>
                <a:rPr lang="zh-CN" altLang="en-US" sz="1400" b="1">
                  <a:latin typeface="微软雅黑" panose="020B0503020204020204" pitchFamily="34" charset="-122"/>
                  <a:ea typeface="微软雅黑" panose="020B0503020204020204" pitchFamily="34" charset="-122"/>
                  <a:sym typeface="+mn-ea"/>
                </a:rPr>
                <a:t>新一代商城：</a:t>
              </a:r>
              <a:r>
                <a:rPr 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构建统一的公共能力中心，沉淀用户、商品、交易等核心基础能力，所有业务系统按需标准化调用。</a:t>
              </a:r>
              <a:endParaRPr lang="en-US" altLang="en-US" sz="1400">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grpSp>
      <p:sp>
        <p:nvSpPr>
          <p:cNvPr id="2" name="文本框 1"/>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1.2 </a:t>
            </a:r>
            <a:r>
              <a:rPr lang="zh-CN" altLang="en-US" sz="2200" b="1" dirty="0">
                <a:solidFill>
                  <a:srgbClr val="347EA0"/>
                </a:solidFill>
                <a:latin typeface="微软雅黑" panose="020B0503020204020204" pitchFamily="34" charset="-122"/>
                <a:ea typeface="微软雅黑" panose="020B0503020204020204" pitchFamily="34" charset="-122"/>
                <a:sym typeface="+mn-ea"/>
              </a:rPr>
              <a:t>核心亮点</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矩形: 圆角 27"/>
          <p:cNvSpPr/>
          <p:nvPr>
            <p:custDataLst>
              <p:tags r:id="rId1"/>
            </p:custDataLst>
          </p:nvPr>
        </p:nvSpPr>
        <p:spPr>
          <a:xfrm>
            <a:off x="353441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190" name="正文"/>
          <p:cNvSpPr txBox="1"/>
          <p:nvPr>
            <p:custDataLst>
              <p:tags r:id="rId2"/>
            </p:custDataLst>
          </p:nvPr>
        </p:nvSpPr>
        <p:spPr>
          <a:xfrm>
            <a:off x="3628390" y="3783330"/>
            <a:ext cx="1081405" cy="529590"/>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V1.1</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车载终端</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sp>
        <p:nvSpPr>
          <p:cNvPr id="197" name="矩形: 圆角 27"/>
          <p:cNvSpPr/>
          <p:nvPr>
            <p:custDataLst>
              <p:tags r:id="rId3"/>
            </p:custDataLst>
          </p:nvPr>
        </p:nvSpPr>
        <p:spPr>
          <a:xfrm>
            <a:off x="488061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198" name="正文"/>
          <p:cNvSpPr txBox="1"/>
          <p:nvPr>
            <p:custDataLst>
              <p:tags r:id="rId4"/>
            </p:custDataLst>
          </p:nvPr>
        </p:nvSpPr>
        <p:spPr>
          <a:xfrm>
            <a:off x="4910455" y="3783330"/>
            <a:ext cx="1119505" cy="605155"/>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V1.2</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特种车辆、配网带电作业机器人</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sp>
        <p:nvSpPr>
          <p:cNvPr id="209" name="矩形: 圆角 27"/>
          <p:cNvSpPr/>
          <p:nvPr>
            <p:custDataLst>
              <p:tags r:id="rId5"/>
            </p:custDataLst>
          </p:nvPr>
        </p:nvSpPr>
        <p:spPr>
          <a:xfrm>
            <a:off x="699643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210" name="正文"/>
          <p:cNvSpPr txBox="1"/>
          <p:nvPr>
            <p:custDataLst>
              <p:tags r:id="rId6"/>
            </p:custDataLst>
          </p:nvPr>
        </p:nvSpPr>
        <p:spPr>
          <a:xfrm>
            <a:off x="7090410" y="3783330"/>
            <a:ext cx="1081405" cy="534035"/>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V2.0</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办公用品</a:t>
            </a:r>
            <a:endParaRPr lang="zh-CN" altLang="en-US" sz="1200" b="1" spc="150" dirty="0">
              <a:solidFill>
                <a:srgbClr val="EF913D"/>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230" name="矩形: 圆角 27"/>
          <p:cNvSpPr/>
          <p:nvPr>
            <p:custDataLst>
              <p:tags r:id="rId7"/>
            </p:custDataLst>
          </p:nvPr>
        </p:nvSpPr>
        <p:spPr>
          <a:xfrm>
            <a:off x="1052195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234" name="正文"/>
          <p:cNvSpPr txBox="1"/>
          <p:nvPr>
            <p:custDataLst>
              <p:tags r:id="rId8"/>
            </p:custDataLst>
          </p:nvPr>
        </p:nvSpPr>
        <p:spPr>
          <a:xfrm>
            <a:off x="10574020" y="3783330"/>
            <a:ext cx="1158875" cy="576580"/>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V2.2</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基础竞价</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sp>
        <p:nvSpPr>
          <p:cNvPr id="247" name="矩形: 圆角 27"/>
          <p:cNvSpPr/>
          <p:nvPr>
            <p:custDataLst>
              <p:tags r:id="rId9"/>
            </p:custDataLst>
          </p:nvPr>
        </p:nvSpPr>
        <p:spPr>
          <a:xfrm>
            <a:off x="9217025"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248" name="正文"/>
          <p:cNvSpPr txBox="1"/>
          <p:nvPr>
            <p:custDataLst>
              <p:tags r:id="rId10"/>
            </p:custDataLst>
          </p:nvPr>
        </p:nvSpPr>
        <p:spPr>
          <a:xfrm>
            <a:off x="9257665" y="3783330"/>
            <a:ext cx="1135380" cy="573405"/>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V2.1</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计算机</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sp>
        <p:nvSpPr>
          <p:cNvPr id="33" name="圆角矩形 32"/>
          <p:cNvSpPr/>
          <p:nvPr>
            <p:custDataLst>
              <p:tags r:id="rId11"/>
            </p:custDataLst>
          </p:nvPr>
        </p:nvSpPr>
        <p:spPr>
          <a:xfrm>
            <a:off x="5440045" y="1071245"/>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34" name="圆角矩形 33"/>
          <p:cNvSpPr/>
          <p:nvPr>
            <p:custDataLst>
              <p:tags r:id="rId12"/>
            </p:custDataLst>
          </p:nvPr>
        </p:nvSpPr>
        <p:spPr>
          <a:xfrm>
            <a:off x="7533640" y="1071245"/>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35" name="圆角矩形 34"/>
          <p:cNvSpPr/>
          <p:nvPr>
            <p:custDataLst>
              <p:tags r:id="rId13"/>
            </p:custDataLst>
          </p:nvPr>
        </p:nvSpPr>
        <p:spPr>
          <a:xfrm>
            <a:off x="9652000" y="1071245"/>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32" name="圆角矩形 31"/>
          <p:cNvSpPr/>
          <p:nvPr>
            <p:custDataLst>
              <p:tags r:id="rId14"/>
            </p:custDataLst>
          </p:nvPr>
        </p:nvSpPr>
        <p:spPr>
          <a:xfrm>
            <a:off x="3346450" y="1072515"/>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1" name="矩形 10"/>
          <p:cNvSpPr/>
          <p:nvPr/>
        </p:nvSpPr>
        <p:spPr>
          <a:xfrm>
            <a:off x="260985" y="66040"/>
            <a:ext cx="8434705" cy="612775"/>
          </a:xfrm>
          <a:prstGeom prst="rect">
            <a:avLst/>
          </a:prstGeom>
        </p:spPr>
        <p:txBody>
          <a:bodyPr wrap="square" lIns="121917" tIns="60958" rIns="121917" bIns="60958">
            <a:spAutoFit/>
          </a:bodyPr>
          <a:lstStyle/>
          <a:p>
            <a:pPr algn="l" eaLnBrk="0" fontAlgn="base" hangingPunct="0">
              <a:buClrTx/>
              <a:buSzTx/>
              <a:buFontTx/>
            </a:pPr>
            <a:r>
              <a:rPr lang="en-US" altLang="zh-CN" sz="3200" b="1" dirty="0">
                <a:solidFill>
                  <a:schemeClr val="bg1"/>
                </a:solidFill>
                <a:latin typeface="微软雅黑" panose="020B0503020204020204" pitchFamily="34" charset="-122"/>
                <a:ea typeface="微软雅黑" panose="020B0503020204020204" pitchFamily="34" charset="-122"/>
                <a:sym typeface="+mn-ea"/>
              </a:rPr>
              <a:t>3.3.</a:t>
            </a:r>
            <a:r>
              <a:rPr lang="zh-CN" altLang="en-US" sz="3200" b="1" dirty="0">
                <a:solidFill>
                  <a:schemeClr val="bg1"/>
                </a:solidFill>
                <a:latin typeface="微软雅黑" panose="020B0503020204020204" pitchFamily="34" charset="-122"/>
                <a:ea typeface="微软雅黑" panose="020B0503020204020204" pitchFamily="34" charset="-122"/>
                <a:sym typeface="+mn-ea"/>
              </a:rPr>
              <a:t>新一代</a:t>
            </a:r>
            <a:r>
              <a:rPr lang="zh-CN" altLang="en-US" sz="3200" b="1" dirty="0">
                <a:solidFill>
                  <a:schemeClr val="bg1"/>
                </a:solidFill>
                <a:latin typeface="微软雅黑" panose="020B0503020204020204" pitchFamily="34" charset="-122"/>
                <a:ea typeface="微软雅黑" panose="020B0503020204020204" pitchFamily="34" charset="-122"/>
                <a:sym typeface="+mn-ea"/>
              </a:rPr>
              <a:t>商城建设</a:t>
            </a:r>
            <a:r>
              <a:rPr lang="zh-CN" altLang="en-US" sz="3200" b="1" dirty="0">
                <a:solidFill>
                  <a:schemeClr val="bg1"/>
                </a:solidFill>
                <a:latin typeface="微软雅黑" panose="020B0503020204020204" pitchFamily="34" charset="-122"/>
                <a:ea typeface="微软雅黑" panose="020B0503020204020204" pitchFamily="34" charset="-122"/>
                <a:sym typeface="+mn-ea"/>
              </a:rPr>
              <a:t>规划</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sp>
        <p:nvSpPr>
          <p:cNvPr id="163" name="圆角矩形 162"/>
          <p:cNvSpPr/>
          <p:nvPr>
            <p:custDataLst>
              <p:tags r:id="rId15"/>
            </p:custDataLst>
          </p:nvPr>
        </p:nvSpPr>
        <p:spPr>
          <a:xfrm>
            <a:off x="1252855" y="1071880"/>
            <a:ext cx="2040255" cy="1840230"/>
          </a:xfrm>
          <a:prstGeom prst="roundRect">
            <a:avLst>
              <a:gd name="adj" fmla="val 11590"/>
            </a:avLst>
          </a:prstGeom>
          <a:solidFill>
            <a:schemeClr val="bg1">
              <a:alpha val="30000"/>
            </a:schemeClr>
          </a:solidFill>
          <a:ln w="9525" cap="flat" cmpd="sng" algn="ctr">
            <a:gradFill>
              <a:gsLst>
                <a:gs pos="0">
                  <a:schemeClr val="accent1">
                    <a:lumMod val="45000"/>
                    <a:lumOff val="55000"/>
                    <a:alpha val="44000"/>
                  </a:schemeClr>
                </a:gs>
                <a:gs pos="100000">
                  <a:srgbClr val="00A39E">
                    <a:alpha val="67000"/>
                  </a:srgbClr>
                </a:gs>
              </a:gsLst>
              <a:lin ang="16860000" scaled="1"/>
            </a:gradFill>
            <a:prstDash val="solid"/>
            <a:round/>
            <a:headEnd type="none" w="med" len="med"/>
            <a:tailEnd type="none" w="med" len="med"/>
          </a:ln>
          <a:effectLst>
            <a:outerShdw blurRad="50800" dist="38100" dir="5400000" algn="t" rotWithShape="0">
              <a:srgbClr val="00A39E">
                <a:alpha val="17000"/>
              </a:srgbClr>
            </a:outerShdw>
          </a:effectLst>
        </p:spPr>
        <p:txBody>
          <a:bodyPr vert="horz" wrap="square" lIns="121920" tIns="60960" rIns="121920" bIns="6096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60325" y="3467100"/>
            <a:ext cx="12147550" cy="0"/>
          </a:xfrm>
          <a:prstGeom prst="line">
            <a:avLst/>
          </a:prstGeom>
          <a:noFill/>
          <a:ln w="31750" cap="flat">
            <a:gradFill>
              <a:gsLst>
                <a:gs pos="0">
                  <a:schemeClr val="accent5">
                    <a:lumMod val="60000"/>
                    <a:lumOff val="40000"/>
                    <a:alpha val="40000"/>
                  </a:schemeClr>
                </a:gs>
                <a:gs pos="61000">
                  <a:srgbClr val="00A39E"/>
                </a:gs>
                <a:gs pos="100000">
                  <a:schemeClr val="accent5">
                    <a:lumMod val="60000"/>
                    <a:lumOff val="40000"/>
                    <a:alpha val="40000"/>
                  </a:schemeClr>
                </a:gs>
              </a:gsLst>
              <a:lin ang="0" scaled="1"/>
            </a:gradFill>
            <a:prstDash val="solid"/>
            <a:miter lim="800000"/>
          </a:ln>
        </p:spPr>
        <p:style>
          <a:lnRef idx="0">
            <a:scrgbClr r="0" g="0" b="0"/>
          </a:lnRef>
          <a:fillRef idx="0">
            <a:scrgbClr r="0" g="0" b="0"/>
          </a:fillRef>
          <a:effectRef idx="0">
            <a:scrgbClr r="0" g="0" b="0"/>
          </a:effectRef>
          <a:fontRef idx="none"/>
        </p:style>
      </p:cxnSp>
      <p:sp>
        <p:nvSpPr>
          <p:cNvPr id="227" name="五边形 226"/>
          <p:cNvSpPr/>
          <p:nvPr/>
        </p:nvSpPr>
        <p:spPr>
          <a:xfrm>
            <a:off x="1270" y="3905250"/>
            <a:ext cx="1184910" cy="396240"/>
          </a:xfrm>
          <a:prstGeom prst="homePlate">
            <a:avLst/>
          </a:prstGeom>
          <a:solidFill>
            <a:srgbClr val="009F91"/>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noAutofit/>
          </a:bodyPr>
          <a:p>
            <a:pPr marL="0" marR="0" indent="0" algn="l" defTabSz="914400" rtl="0" fontAlgn="auto" latinLnBrk="0" hangingPunct="0">
              <a:lnSpc>
                <a:spcPct val="100000"/>
              </a:lnSpc>
              <a:spcBef>
                <a:spcPts val="0"/>
              </a:spcBef>
              <a:spcAft>
                <a:spcPts val="0"/>
              </a:spcAft>
              <a:buClrTx/>
              <a:buSzTx/>
              <a:buFontTx/>
              <a:buNone/>
            </a:pPr>
            <a:r>
              <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功能建设</a:t>
            </a:r>
            <a:endPar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cxnSp>
        <p:nvCxnSpPr>
          <p:cNvPr id="233" name="直接连接符 232"/>
          <p:cNvCxnSpPr/>
          <p:nvPr/>
        </p:nvCxnSpPr>
        <p:spPr>
          <a:xfrm>
            <a:off x="-13970" y="3486150"/>
            <a:ext cx="12147550" cy="0"/>
          </a:xfrm>
          <a:prstGeom prst="line">
            <a:avLst/>
          </a:prstGeom>
          <a:noFill/>
          <a:ln w="31750" cap="flat">
            <a:gradFill>
              <a:gsLst>
                <a:gs pos="0">
                  <a:schemeClr val="accent5">
                    <a:lumMod val="60000"/>
                    <a:lumOff val="40000"/>
                    <a:alpha val="40000"/>
                  </a:schemeClr>
                </a:gs>
                <a:gs pos="61000">
                  <a:srgbClr val="0070C0"/>
                </a:gs>
                <a:gs pos="100000">
                  <a:schemeClr val="accent5">
                    <a:lumMod val="60000"/>
                    <a:lumOff val="40000"/>
                    <a:alpha val="40000"/>
                  </a:schemeClr>
                </a:gs>
              </a:gsLst>
              <a:lin ang="0" scaled="1"/>
            </a:gradFill>
            <a:prstDash val="solid"/>
            <a:miter lim="800000"/>
          </a:ln>
        </p:spPr>
        <p:style>
          <a:lnRef idx="0">
            <a:scrgbClr r="0" g="0" b="0"/>
          </a:lnRef>
          <a:fillRef idx="0">
            <a:scrgbClr r="0" g="0" b="0"/>
          </a:fillRef>
          <a:effectRef idx="0">
            <a:scrgbClr r="0" g="0" b="0"/>
          </a:effectRef>
          <a:fontRef idx="none"/>
        </p:style>
      </p:cxnSp>
      <p:sp>
        <p:nvSpPr>
          <p:cNvPr id="240" name="序号"/>
          <p:cNvSpPr txBox="1"/>
          <p:nvPr>
            <p:custDataLst>
              <p:tags r:id="rId16"/>
            </p:custDataLst>
          </p:nvPr>
        </p:nvSpPr>
        <p:spPr>
          <a:xfrm>
            <a:off x="890905" y="3041015"/>
            <a:ext cx="398780" cy="297815"/>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4" name="圆角矩形 203"/>
          <p:cNvSpPr/>
          <p:nvPr/>
        </p:nvSpPr>
        <p:spPr>
          <a:xfrm>
            <a:off x="75565" y="3338830"/>
            <a:ext cx="760095" cy="264795"/>
          </a:xfrm>
          <a:prstGeom prst="roundRect">
            <a:avLst>
              <a:gd name="adj" fmla="val 50000"/>
            </a:avLst>
          </a:prstGeom>
          <a:solidFill>
            <a:srgbClr val="00A39E"/>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0" tIns="0" rIns="0" bIns="0" numCol="1" spcCol="38100" rtlCol="0" anchor="ctr" forceAA="0">
            <a:noAutofit/>
          </a:bodyPr>
          <a:p>
            <a:pPr marL="0" marR="0" indent="0" algn="ctr" defTabSz="914400" rtl="0" fontAlgn="auto" latinLnBrk="0" hangingPunct="0">
              <a:lnSpc>
                <a:spcPct val="100000"/>
              </a:lnSpc>
              <a:spcBef>
                <a:spcPts val="0"/>
              </a:spcBef>
              <a:spcAft>
                <a:spcPts val="0"/>
              </a:spcAft>
              <a:buClrTx/>
              <a:buSzTx/>
              <a:buFontTx/>
              <a:buNone/>
            </a:pPr>
            <a:r>
              <a:rPr kumimoji="0" lang="en-US" altLang="zh-CN" sz="1300"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2026</a:t>
            </a:r>
            <a:r>
              <a:rPr kumimoji="0" lang="zh-CN" altLang="en-US" sz="1300"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年</a:t>
            </a:r>
            <a:endParaRPr kumimoji="0" lang="zh-CN" altLang="en-US" sz="1300"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9" name="矩形: 圆角 27"/>
          <p:cNvSpPr/>
          <p:nvPr>
            <p:custDataLst>
              <p:tags r:id="rId17"/>
            </p:custDataLst>
          </p:nvPr>
        </p:nvSpPr>
        <p:spPr>
          <a:xfrm>
            <a:off x="1507490" y="3684270"/>
            <a:ext cx="1188000" cy="792000"/>
          </a:xfrm>
          <a:prstGeom prst="roundRect">
            <a:avLst>
              <a:gd name="adj" fmla="val 8272"/>
            </a:avLst>
          </a:prstGeom>
          <a:noFill/>
          <a:ln w="6350">
            <a:solidFill>
              <a:srgbClr val="00C6B6"/>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noAutofit/>
          </a:bodyPr>
          <a:p>
            <a:pPr indent="0" algn="l" fontAlgn="auto">
              <a:lnSpc>
                <a:spcPct val="100000"/>
              </a:lnSpc>
            </a:pPr>
            <a:endParaRPr lang="zh-CN" altLang="en-US" sz="1200">
              <a:solidFill>
                <a:schemeClr val="lt1"/>
              </a:solidFill>
              <a:latin typeface="微软雅黑" panose="020B0503020204020204" pitchFamily="34" charset="-122"/>
              <a:ea typeface="微软雅黑" panose="020B0503020204020204" pitchFamily="34" charset="-122"/>
            </a:endParaRPr>
          </a:p>
        </p:txBody>
      </p:sp>
      <p:sp>
        <p:nvSpPr>
          <p:cNvPr id="4" name="正文"/>
          <p:cNvSpPr txBox="1"/>
          <p:nvPr>
            <p:custDataLst>
              <p:tags r:id="rId18"/>
            </p:custDataLst>
          </p:nvPr>
        </p:nvSpPr>
        <p:spPr>
          <a:xfrm>
            <a:off x="1601470" y="3783330"/>
            <a:ext cx="1081405" cy="605155"/>
          </a:xfrm>
          <a:prstGeom prst="rect">
            <a:avLst/>
          </a:prstGeom>
          <a:noFill/>
        </p:spPr>
        <p:txBody>
          <a:bodyPr wrap="square" lIns="0" tIns="0" rIns="0" bIns="0" rtlCol="0" anchor="t" anchorCtr="0">
            <a:noAutofit/>
          </a:bodyPr>
          <a:p>
            <a:pPr marR="0" indent="0" algn="l" defTabSz="914400" rtl="0" fontAlgn="auto" hangingPunct="0">
              <a:lnSpc>
                <a:spcPct val="100000"/>
              </a:lnSpc>
              <a:spcBef>
                <a:spcPts val="0"/>
              </a:spcBef>
              <a:spcAft>
                <a:spcPts val="0"/>
              </a:spcAft>
              <a:buClrTx/>
              <a:buSzTx/>
              <a:buFont typeface="Wingdings" panose="05000000000000000000" charset="0"/>
              <a:buNone/>
            </a:pPr>
            <a:r>
              <a:rPr lang="en-US" altLang="zh-CN" sz="1200" spc="150" dirty="0">
                <a:solidFill>
                  <a:srgbClr val="292929"/>
                </a:solidFill>
                <a:latin typeface="微软雅黑" panose="020B0503020204020204" pitchFamily="34" charset="-122"/>
                <a:ea typeface="微软雅黑" panose="020B0503020204020204" pitchFamily="34" charset="-122"/>
                <a:sym typeface="Calibri" panose="020F0502020204030204"/>
              </a:rPr>
              <a:t>V1.0</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物资类直接请购、普通车辆</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p:txBody>
      </p:sp>
      <p:grpSp>
        <p:nvGrpSpPr>
          <p:cNvPr id="12" name="组合 11"/>
          <p:cNvGrpSpPr/>
          <p:nvPr>
            <p:custDataLst>
              <p:tags r:id="rId19"/>
            </p:custDataLst>
          </p:nvPr>
        </p:nvGrpSpPr>
        <p:grpSpPr>
          <a:xfrm rot="0">
            <a:off x="1000760" y="3329215"/>
            <a:ext cx="252095" cy="252185"/>
            <a:chOff x="6807" y="5890"/>
            <a:chExt cx="397" cy="397"/>
          </a:xfrm>
        </p:grpSpPr>
        <p:sp>
          <p:nvSpPr>
            <p:cNvPr id="5" name="椭圆 4"/>
            <p:cNvSpPr/>
            <p:nvPr>
              <p:custDataLst>
                <p:tags r:id="rId20"/>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14" name="椭圆 13"/>
            <p:cNvSpPr/>
            <p:nvPr>
              <p:custDataLst>
                <p:tags r:id="rId21"/>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15" name="组合 14"/>
          <p:cNvGrpSpPr/>
          <p:nvPr>
            <p:custDataLst>
              <p:tags r:id="rId22"/>
            </p:custDataLst>
          </p:nvPr>
        </p:nvGrpSpPr>
        <p:grpSpPr>
          <a:xfrm rot="0" flipV="1">
            <a:off x="2016125" y="3355840"/>
            <a:ext cx="252095" cy="252185"/>
            <a:chOff x="6807" y="5890"/>
            <a:chExt cx="397" cy="397"/>
          </a:xfrm>
        </p:grpSpPr>
        <p:sp>
          <p:nvSpPr>
            <p:cNvPr id="6" name="椭圆 5"/>
            <p:cNvSpPr/>
            <p:nvPr>
              <p:custDataLst>
                <p:tags r:id="rId23"/>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17" name="椭圆 16"/>
            <p:cNvSpPr/>
            <p:nvPr>
              <p:custDataLst>
                <p:tags r:id="rId24"/>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2" name="组合 21"/>
          <p:cNvGrpSpPr/>
          <p:nvPr>
            <p:custDataLst>
              <p:tags r:id="rId25"/>
            </p:custDataLst>
          </p:nvPr>
        </p:nvGrpSpPr>
        <p:grpSpPr>
          <a:xfrm rot="0">
            <a:off x="3107055" y="3371125"/>
            <a:ext cx="252095" cy="252185"/>
            <a:chOff x="6807" y="5890"/>
            <a:chExt cx="397" cy="397"/>
          </a:xfrm>
        </p:grpSpPr>
        <p:sp>
          <p:nvSpPr>
            <p:cNvPr id="24" name="椭圆 23"/>
            <p:cNvSpPr/>
            <p:nvPr>
              <p:custDataLst>
                <p:tags r:id="rId26"/>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180" name="椭圆 179"/>
            <p:cNvSpPr/>
            <p:nvPr>
              <p:custDataLst>
                <p:tags r:id="rId27"/>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189" name="组合 188"/>
          <p:cNvGrpSpPr/>
          <p:nvPr>
            <p:custDataLst>
              <p:tags r:id="rId28"/>
            </p:custDataLst>
          </p:nvPr>
        </p:nvGrpSpPr>
        <p:grpSpPr>
          <a:xfrm rot="0" flipV="1">
            <a:off x="4250055" y="3343140"/>
            <a:ext cx="252095" cy="252185"/>
            <a:chOff x="6807" y="5890"/>
            <a:chExt cx="397" cy="397"/>
          </a:xfrm>
        </p:grpSpPr>
        <p:sp>
          <p:nvSpPr>
            <p:cNvPr id="191" name="椭圆 190"/>
            <p:cNvSpPr/>
            <p:nvPr>
              <p:custDataLst>
                <p:tags r:id="rId29"/>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00" name="椭圆 199"/>
            <p:cNvSpPr/>
            <p:nvPr>
              <p:custDataLst>
                <p:tags r:id="rId30"/>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18" name="组合 217"/>
          <p:cNvGrpSpPr/>
          <p:nvPr>
            <p:custDataLst>
              <p:tags r:id="rId31"/>
            </p:custDataLst>
          </p:nvPr>
        </p:nvGrpSpPr>
        <p:grpSpPr>
          <a:xfrm rot="0">
            <a:off x="5256530" y="3374300"/>
            <a:ext cx="252095" cy="252185"/>
            <a:chOff x="6807" y="5890"/>
            <a:chExt cx="397" cy="397"/>
          </a:xfrm>
        </p:grpSpPr>
        <p:sp>
          <p:nvSpPr>
            <p:cNvPr id="220" name="椭圆 219"/>
            <p:cNvSpPr/>
            <p:nvPr>
              <p:custDataLst>
                <p:tags r:id="rId32"/>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21" name="椭圆 220"/>
            <p:cNvSpPr/>
            <p:nvPr>
              <p:custDataLst>
                <p:tags r:id="rId33"/>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29" name="组合 228"/>
          <p:cNvGrpSpPr/>
          <p:nvPr>
            <p:custDataLst>
              <p:tags r:id="rId34"/>
            </p:custDataLst>
          </p:nvPr>
        </p:nvGrpSpPr>
        <p:grpSpPr>
          <a:xfrm rot="0" flipV="1">
            <a:off x="6219825" y="3336790"/>
            <a:ext cx="252095" cy="252185"/>
            <a:chOff x="6807" y="5890"/>
            <a:chExt cx="397" cy="397"/>
          </a:xfrm>
        </p:grpSpPr>
        <p:sp>
          <p:nvSpPr>
            <p:cNvPr id="231" name="椭圆 230"/>
            <p:cNvSpPr/>
            <p:nvPr>
              <p:custDataLst>
                <p:tags r:id="rId35"/>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32" name="椭圆 231"/>
            <p:cNvSpPr/>
            <p:nvPr>
              <p:custDataLst>
                <p:tags r:id="rId36"/>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49" name="组合 248"/>
          <p:cNvGrpSpPr/>
          <p:nvPr>
            <p:custDataLst>
              <p:tags r:id="rId37"/>
            </p:custDataLst>
          </p:nvPr>
        </p:nvGrpSpPr>
        <p:grpSpPr>
          <a:xfrm rot="0">
            <a:off x="7348220" y="3370490"/>
            <a:ext cx="252095" cy="252185"/>
            <a:chOff x="6807" y="5890"/>
            <a:chExt cx="397" cy="397"/>
          </a:xfrm>
        </p:grpSpPr>
        <p:sp>
          <p:nvSpPr>
            <p:cNvPr id="252" name="椭圆 251"/>
            <p:cNvSpPr/>
            <p:nvPr>
              <p:custDataLst>
                <p:tags r:id="rId38"/>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53" name="椭圆 252"/>
            <p:cNvSpPr/>
            <p:nvPr>
              <p:custDataLst>
                <p:tags r:id="rId39"/>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66" name="组合 265"/>
          <p:cNvGrpSpPr/>
          <p:nvPr>
            <p:custDataLst>
              <p:tags r:id="rId40"/>
            </p:custDataLst>
          </p:nvPr>
        </p:nvGrpSpPr>
        <p:grpSpPr>
          <a:xfrm rot="0">
            <a:off x="9698990" y="3346995"/>
            <a:ext cx="252095" cy="252185"/>
            <a:chOff x="6807" y="5890"/>
            <a:chExt cx="397" cy="397"/>
          </a:xfrm>
        </p:grpSpPr>
        <p:sp>
          <p:nvSpPr>
            <p:cNvPr id="268" name="椭圆 267"/>
            <p:cNvSpPr/>
            <p:nvPr>
              <p:custDataLst>
                <p:tags r:id="rId41"/>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69" name="椭圆 268"/>
            <p:cNvSpPr/>
            <p:nvPr>
              <p:custDataLst>
                <p:tags r:id="rId42"/>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grpSp>
        <p:nvGrpSpPr>
          <p:cNvPr id="274" name="组合 273"/>
          <p:cNvGrpSpPr/>
          <p:nvPr>
            <p:custDataLst>
              <p:tags r:id="rId43"/>
            </p:custDataLst>
          </p:nvPr>
        </p:nvGrpSpPr>
        <p:grpSpPr>
          <a:xfrm rot="0" flipV="1">
            <a:off x="10824210" y="3352030"/>
            <a:ext cx="252095" cy="252185"/>
            <a:chOff x="6807" y="5890"/>
            <a:chExt cx="397" cy="397"/>
          </a:xfrm>
        </p:grpSpPr>
        <p:sp>
          <p:nvSpPr>
            <p:cNvPr id="276" name="椭圆 275"/>
            <p:cNvSpPr/>
            <p:nvPr>
              <p:custDataLst>
                <p:tags r:id="rId44"/>
              </p:custDataLst>
            </p:nvPr>
          </p:nvSpPr>
          <p:spPr>
            <a:xfrm>
              <a:off x="6807" y="5890"/>
              <a:ext cx="397" cy="397"/>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77" name="椭圆 276"/>
            <p:cNvSpPr/>
            <p:nvPr>
              <p:custDataLst>
                <p:tags r:id="rId45"/>
              </p:custDataLst>
            </p:nvPr>
          </p:nvSpPr>
          <p:spPr>
            <a:xfrm>
              <a:off x="6912" y="5995"/>
              <a:ext cx="188" cy="188"/>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grpSp>
      <p:sp>
        <p:nvSpPr>
          <p:cNvPr id="74" name="椭圆 73"/>
          <p:cNvSpPr/>
          <p:nvPr>
            <p:custDataLst>
              <p:tags r:id="rId46"/>
            </p:custDataLst>
          </p:nvPr>
        </p:nvSpPr>
        <p:spPr>
          <a:xfrm>
            <a:off x="8523605" y="3338740"/>
            <a:ext cx="252095" cy="252185"/>
          </a:xfrm>
          <a:prstGeom prst="ellipse">
            <a:avLst/>
          </a:prstGeom>
          <a:solidFill>
            <a:srgbClr val="FFFFFF"/>
          </a:solidFill>
          <a:ln>
            <a:noFill/>
          </a:ln>
          <a:effectLst>
            <a:outerShdw blurRad="50800" dist="25400" dir="2700000" algn="tl"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75" name="椭圆 74"/>
          <p:cNvSpPr/>
          <p:nvPr>
            <p:custDataLst>
              <p:tags r:id="rId47"/>
            </p:custDataLst>
          </p:nvPr>
        </p:nvSpPr>
        <p:spPr>
          <a:xfrm flipV="1">
            <a:off x="8598535" y="3414395"/>
            <a:ext cx="119380" cy="119380"/>
          </a:xfrm>
          <a:prstGeom prst="ellipse">
            <a:avLst/>
          </a:prstGeom>
          <a:solidFill>
            <a:srgbClr val="36918D"/>
          </a:solidFill>
          <a:ln>
            <a:noFill/>
          </a:ln>
          <a:effectLst>
            <a:outerShdw blurRad="50800" dist="12700" dir="2700000" algn="tl" rotWithShape="0">
              <a:schemeClr val="accent5">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81" name="序号"/>
          <p:cNvSpPr txBox="1"/>
          <p:nvPr>
            <p:custDataLst>
              <p:tags r:id="rId48"/>
            </p:custDataLst>
          </p:nvPr>
        </p:nvSpPr>
        <p:spPr>
          <a:xfrm>
            <a:off x="2030095" y="3090698"/>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0" name="序号"/>
          <p:cNvSpPr txBox="1"/>
          <p:nvPr>
            <p:custDataLst>
              <p:tags r:id="rId49"/>
            </p:custDataLst>
          </p:nvPr>
        </p:nvSpPr>
        <p:spPr>
          <a:xfrm>
            <a:off x="3128010" y="309260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5</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1" name="序号"/>
          <p:cNvSpPr txBox="1"/>
          <p:nvPr>
            <p:custDataLst>
              <p:tags r:id="rId50"/>
            </p:custDataLst>
          </p:nvPr>
        </p:nvSpPr>
        <p:spPr>
          <a:xfrm>
            <a:off x="4156710" y="310403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6</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2" name="序号"/>
          <p:cNvSpPr txBox="1"/>
          <p:nvPr>
            <p:custDataLst>
              <p:tags r:id="rId51"/>
            </p:custDataLst>
          </p:nvPr>
        </p:nvSpPr>
        <p:spPr>
          <a:xfrm>
            <a:off x="5214620" y="308879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7</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3" name="序号"/>
          <p:cNvSpPr txBox="1"/>
          <p:nvPr>
            <p:custDataLst>
              <p:tags r:id="rId52"/>
            </p:custDataLst>
          </p:nvPr>
        </p:nvSpPr>
        <p:spPr>
          <a:xfrm>
            <a:off x="6162040" y="3094508"/>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8</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4" name="序号"/>
          <p:cNvSpPr txBox="1"/>
          <p:nvPr>
            <p:custDataLst>
              <p:tags r:id="rId53"/>
            </p:custDataLst>
          </p:nvPr>
        </p:nvSpPr>
        <p:spPr>
          <a:xfrm>
            <a:off x="7257415" y="3056408"/>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9</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5" name="序号"/>
          <p:cNvSpPr txBox="1"/>
          <p:nvPr>
            <p:custDataLst>
              <p:tags r:id="rId54"/>
            </p:custDataLst>
          </p:nvPr>
        </p:nvSpPr>
        <p:spPr>
          <a:xfrm>
            <a:off x="8470900" y="305704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10</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6" name="序号"/>
          <p:cNvSpPr txBox="1"/>
          <p:nvPr>
            <p:custDataLst>
              <p:tags r:id="rId55"/>
            </p:custDataLst>
          </p:nvPr>
        </p:nvSpPr>
        <p:spPr>
          <a:xfrm>
            <a:off x="9610725" y="3015133"/>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11</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7" name="序号"/>
          <p:cNvSpPr txBox="1"/>
          <p:nvPr>
            <p:custDataLst>
              <p:tags r:id="rId56"/>
            </p:custDataLst>
          </p:nvPr>
        </p:nvSpPr>
        <p:spPr>
          <a:xfrm>
            <a:off x="10839450" y="3069108"/>
            <a:ext cx="438150" cy="314161"/>
          </a:xfrm>
          <a:prstGeom prst="rect">
            <a:avLst/>
          </a:prstGeom>
          <a:noFill/>
        </p:spPr>
        <p:txBody>
          <a:bodyPr wrap="none" lIns="0" tIns="0" rIns="0" bIns="0" rtlCol="0" anchor="ctr" anchorCtr="0">
            <a:noAutofit/>
          </a:bodyPr>
          <a:p>
            <a:pPr algn="l"/>
            <a:r>
              <a:rPr lang="en-US" altLang="zh-CN"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12</a:t>
            </a:r>
            <a:r>
              <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b="1" dirty="0">
              <a:solidFill>
                <a:schemeClr val="accent1"/>
              </a:solidFill>
              <a:effectLst>
                <a:outerShdw blurRad="50800" dist="38100" dir="2700000" algn="tl" rotWithShape="0">
                  <a:schemeClr val="accent5">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五边形 6"/>
          <p:cNvSpPr/>
          <p:nvPr/>
        </p:nvSpPr>
        <p:spPr>
          <a:xfrm>
            <a:off x="-14605" y="4892675"/>
            <a:ext cx="1184910" cy="396240"/>
          </a:xfrm>
          <a:prstGeom prst="homePlate">
            <a:avLst/>
          </a:prstGeom>
          <a:solidFill>
            <a:srgbClr val="009F91"/>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noAutofit/>
          </a:bodyPr>
          <a:p>
            <a:pPr marL="0" marR="0" indent="0" algn="l" defTabSz="914400" rtl="0" fontAlgn="auto" latinLnBrk="0" hangingPunct="0">
              <a:lnSpc>
                <a:spcPct val="100000"/>
              </a:lnSpc>
              <a:spcBef>
                <a:spcPts val="0"/>
              </a:spcBef>
              <a:spcAft>
                <a:spcPts val="0"/>
              </a:spcAft>
              <a:buClrTx/>
              <a:buSzTx/>
              <a:buFontTx/>
              <a:buNone/>
            </a:pPr>
            <a:r>
              <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业务切换</a:t>
            </a:r>
            <a:endPar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179" name="矩形: 圆角 27"/>
          <p:cNvSpPr>
            <a:spLocks noChangeAspect="1"/>
          </p:cNvSpPr>
          <p:nvPr>
            <p:custDataLst>
              <p:tags r:id="rId57"/>
            </p:custDataLst>
          </p:nvPr>
        </p:nvSpPr>
        <p:spPr>
          <a:xfrm>
            <a:off x="4904740" y="4758055"/>
            <a:ext cx="1257935" cy="1376045"/>
          </a:xfrm>
          <a:prstGeom prst="roundRect">
            <a:avLst>
              <a:gd name="adj" fmla="val 8272"/>
            </a:avLst>
          </a:prstGeom>
          <a:solidFill>
            <a:srgbClr val="F6FCFC"/>
          </a:solidFill>
          <a:ln w="6350">
            <a:solidFill>
              <a:schemeClr val="accent5"/>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10" name="正文"/>
          <p:cNvSpPr txBox="1"/>
          <p:nvPr>
            <p:custDataLst>
              <p:tags r:id="rId58"/>
            </p:custDataLst>
          </p:nvPr>
        </p:nvSpPr>
        <p:spPr>
          <a:xfrm>
            <a:off x="4970145" y="4875530"/>
            <a:ext cx="1060450" cy="695960"/>
          </a:xfrm>
          <a:prstGeom prst="rect">
            <a:avLst/>
          </a:prstGeom>
          <a:noFill/>
        </p:spPr>
        <p:txBody>
          <a:bodyPr wrap="square" lIns="0" tIns="0" rIns="0" bIns="0" rtlCol="0" anchor="ctr" anchorCtr="0">
            <a:noAutofit/>
          </a:bodyPr>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2026批次普通车辆、车载终端</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   切换上线</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p:txBody>
      </p:sp>
      <p:sp>
        <p:nvSpPr>
          <p:cNvPr id="19" name="矩形: 圆角 27"/>
          <p:cNvSpPr>
            <a:spLocks noChangeAspect="1"/>
          </p:cNvSpPr>
          <p:nvPr>
            <p:custDataLst>
              <p:tags r:id="rId59"/>
            </p:custDataLst>
          </p:nvPr>
        </p:nvSpPr>
        <p:spPr>
          <a:xfrm>
            <a:off x="6996430" y="4730750"/>
            <a:ext cx="1256030" cy="1376045"/>
          </a:xfrm>
          <a:prstGeom prst="roundRect">
            <a:avLst>
              <a:gd name="adj" fmla="val 8272"/>
            </a:avLst>
          </a:prstGeom>
          <a:solidFill>
            <a:srgbClr val="F6FCFC"/>
          </a:solidFill>
          <a:ln w="6350">
            <a:solidFill>
              <a:schemeClr val="accent5"/>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1" name="正文"/>
          <p:cNvSpPr txBox="1"/>
          <p:nvPr>
            <p:custDataLst>
              <p:tags r:id="rId60"/>
            </p:custDataLst>
          </p:nvPr>
        </p:nvSpPr>
        <p:spPr>
          <a:xfrm>
            <a:off x="7040245" y="4934585"/>
            <a:ext cx="1084580" cy="695960"/>
          </a:xfrm>
          <a:prstGeom prst="rect">
            <a:avLst/>
          </a:prstGeom>
          <a:noFill/>
        </p:spPr>
        <p:txBody>
          <a:bodyPr wrap="square" lIns="0" tIns="0" rIns="0" bIns="0" rtlCol="0" anchor="ctr" anchorCtr="0">
            <a:noAutofit/>
          </a:bodyPr>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2026批次</a:t>
            </a: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特种车辆、配网带电作业机器人</a:t>
            </a:r>
            <a:r>
              <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rPr>
              <a:t>切换上线</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p:txBody>
      </p:sp>
      <p:sp>
        <p:nvSpPr>
          <p:cNvPr id="23" name="矩形: 圆角 27"/>
          <p:cNvSpPr>
            <a:spLocks noChangeAspect="1"/>
          </p:cNvSpPr>
          <p:nvPr>
            <p:custDataLst>
              <p:tags r:id="rId61"/>
            </p:custDataLst>
          </p:nvPr>
        </p:nvSpPr>
        <p:spPr>
          <a:xfrm>
            <a:off x="9217025" y="4698365"/>
            <a:ext cx="1257935" cy="1376045"/>
          </a:xfrm>
          <a:prstGeom prst="roundRect">
            <a:avLst>
              <a:gd name="adj" fmla="val 8272"/>
            </a:avLst>
          </a:prstGeom>
          <a:solidFill>
            <a:srgbClr val="F6FCFC"/>
          </a:solidFill>
          <a:ln w="6350">
            <a:solidFill>
              <a:schemeClr val="accent5"/>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5" name="正文"/>
          <p:cNvSpPr txBox="1"/>
          <p:nvPr>
            <p:custDataLst>
              <p:tags r:id="rId62"/>
            </p:custDataLst>
          </p:nvPr>
        </p:nvSpPr>
        <p:spPr>
          <a:xfrm>
            <a:off x="9282430" y="4729480"/>
            <a:ext cx="1060450" cy="695960"/>
          </a:xfrm>
          <a:prstGeom prst="rect">
            <a:avLst/>
          </a:prstGeom>
          <a:noFill/>
        </p:spPr>
        <p:txBody>
          <a:bodyPr wrap="square" lIns="0" tIns="0" rIns="0" bIns="0" rtlCol="0" anchor="ctr" anchorCtr="0">
            <a:noAutofit/>
          </a:bodyPr>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2026批次办公用品</a:t>
            </a:r>
            <a:endPar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a:p>
            <a:pPr marR="0" indent="0" algn="l" defTabSz="914400" rtl="0" fontAlgn="auto" latinLnBrk="0" hangingPunct="0">
              <a:lnSpc>
                <a:spcPct val="100000"/>
              </a:lnSpc>
              <a:spcBef>
                <a:spcPts val="0"/>
              </a:spcBef>
              <a:spcAft>
                <a:spcPts val="0"/>
              </a:spcAft>
              <a:buClrTx/>
              <a:buSzTx/>
              <a:buFont typeface="Wingdings" panose="05000000000000000000" charset="0"/>
              <a:buNone/>
            </a:pPr>
            <a:r>
              <a:rPr lang="en-US" altLang="zh-CN"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   </a:t>
            </a: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切换上线</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p:txBody>
      </p:sp>
      <p:sp>
        <p:nvSpPr>
          <p:cNvPr id="26" name="矩形: 圆角 27"/>
          <p:cNvSpPr>
            <a:spLocks noChangeAspect="1"/>
          </p:cNvSpPr>
          <p:nvPr>
            <p:custDataLst>
              <p:tags r:id="rId63"/>
            </p:custDataLst>
          </p:nvPr>
        </p:nvSpPr>
        <p:spPr>
          <a:xfrm>
            <a:off x="10544810" y="4698365"/>
            <a:ext cx="1257935" cy="1376045"/>
          </a:xfrm>
          <a:prstGeom prst="roundRect">
            <a:avLst>
              <a:gd name="adj" fmla="val 8272"/>
            </a:avLst>
          </a:prstGeom>
          <a:solidFill>
            <a:srgbClr val="F6FCFC"/>
          </a:solidFill>
          <a:ln w="6350">
            <a:solidFill>
              <a:schemeClr val="accent5"/>
            </a:solidFill>
          </a:ln>
          <a:effectLst>
            <a:outerShdw blurRad="63500" sx="102000" sy="102000" algn="ctr" rotWithShape="0">
              <a:schemeClr val="accent5">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795">
              <a:solidFill>
                <a:schemeClr val="lt1"/>
              </a:solidFill>
              <a:latin typeface="微软雅黑" panose="020B0503020204020204" pitchFamily="34" charset="-122"/>
              <a:ea typeface="微软雅黑" panose="020B0503020204020204" pitchFamily="34" charset="-122"/>
            </a:endParaRPr>
          </a:p>
        </p:txBody>
      </p:sp>
      <p:sp>
        <p:nvSpPr>
          <p:cNvPr id="27" name="正文"/>
          <p:cNvSpPr txBox="1"/>
          <p:nvPr>
            <p:custDataLst>
              <p:tags r:id="rId64"/>
            </p:custDataLst>
          </p:nvPr>
        </p:nvSpPr>
        <p:spPr>
          <a:xfrm>
            <a:off x="10631805" y="5064125"/>
            <a:ext cx="1060450" cy="695960"/>
          </a:xfrm>
          <a:prstGeom prst="rect">
            <a:avLst/>
          </a:prstGeom>
          <a:noFill/>
        </p:spPr>
        <p:txBody>
          <a:bodyPr wrap="square" lIns="0" tIns="0" rIns="0" bIns="0" rtlCol="0" anchor="ctr" anchorCtr="0">
            <a:noAutofit/>
          </a:bodyPr>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2026批次计算机业务切换上线</a:t>
            </a:r>
            <a:endPar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a:p>
            <a:pPr marL="171450" marR="0" indent="-171450" algn="l" defTabSz="914400" rtl="0" fontAlgn="auto" latinLnBrk="0" hangingPunct="0">
              <a:lnSpc>
                <a:spcPct val="100000"/>
              </a:lnSpc>
              <a:spcBef>
                <a:spcPts val="0"/>
              </a:spcBef>
              <a:spcAft>
                <a:spcPts val="0"/>
              </a:spcAft>
              <a:buClrTx/>
              <a:buSzTx/>
              <a:buFont typeface="Wingdings" panose="05000000000000000000" charset="0"/>
              <a:buChar char="ü"/>
            </a:pP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逐步开展</a:t>
            </a:r>
            <a:r>
              <a:rPr lang="en-US" altLang="zh-CN"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2027</a:t>
            </a:r>
            <a:r>
              <a:rPr lang="zh-CN" altLang="en-US" sz="1200" b="1" spc="150" dirty="0">
                <a:solidFill>
                  <a:srgbClr val="00867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批次二级专区业务切换上线</a:t>
            </a:r>
            <a:endParaRPr lang="en-US" altLang="zh-CN" sz="1200" b="1" spc="150" dirty="0">
              <a:solidFill>
                <a:srgbClr val="00867F"/>
              </a:solidFill>
              <a:latin typeface="微软雅黑" panose="020B0503020204020204" pitchFamily="34" charset="-122"/>
              <a:ea typeface="微软雅黑" panose="020B0503020204020204" pitchFamily="34" charset="-122"/>
              <a:sym typeface="Calibri" panose="020F0502020204030204"/>
            </a:endParaRPr>
          </a:p>
        </p:txBody>
      </p:sp>
      <p:sp>
        <p:nvSpPr>
          <p:cNvPr id="296" name="五边形 295"/>
          <p:cNvSpPr/>
          <p:nvPr/>
        </p:nvSpPr>
        <p:spPr>
          <a:xfrm>
            <a:off x="0" y="1315720"/>
            <a:ext cx="1170305" cy="396240"/>
          </a:xfrm>
          <a:prstGeom prst="homePlate">
            <a:avLst/>
          </a:prstGeom>
          <a:solidFill>
            <a:srgbClr val="009F91"/>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noAutofit/>
          </a:bodyPr>
          <a:p>
            <a:pPr marL="0" marR="0" indent="0" algn="l" defTabSz="914400" rtl="0" fontAlgn="auto" latinLnBrk="0" hangingPunct="0">
              <a:lnSpc>
                <a:spcPct val="100000"/>
              </a:lnSpc>
              <a:spcBef>
                <a:spcPts val="0"/>
              </a:spcBef>
              <a:spcAft>
                <a:spcPts val="0"/>
              </a:spcAft>
              <a:buClrTx/>
              <a:buSzTx/>
              <a:buFontTx/>
              <a:buNone/>
            </a:pPr>
            <a:r>
              <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版本规划</a:t>
            </a:r>
            <a:endParaRPr kumimoji="0" lang="zh-CN" altLang="en-US" b="1" i="0" u="none" strike="noStrike" cap="none" spc="0" normalizeH="0" baseline="0">
              <a:ln>
                <a:noFill/>
              </a:ln>
              <a:solidFill>
                <a:schemeClr val="bg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endParaRPr>
          </a:p>
        </p:txBody>
      </p:sp>
      <p:sp>
        <p:nvSpPr>
          <p:cNvPr id="122" name="AutoShape 56"/>
          <p:cNvSpPr/>
          <p:nvPr/>
        </p:nvSpPr>
        <p:spPr>
          <a:xfrm>
            <a:off x="1346200" y="1071245"/>
            <a:ext cx="1946910" cy="184150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solidFill>
                  <a:schemeClr val="tx1"/>
                </a:solidFill>
                <a:latin typeface="微软雅黑" panose="020B0503020204020204" pitchFamily="34" charset="-122"/>
                <a:ea typeface="微软雅黑" panose="020B0503020204020204" pitchFamily="34" charset="-122"/>
                <a:sym typeface="+mn-ea"/>
              </a:rPr>
              <a:t>一阶段（</a:t>
            </a:r>
            <a:r>
              <a:rPr lang="en-US" altLang="zh-CN" sz="1200" b="1">
                <a:solidFill>
                  <a:schemeClr val="tx1"/>
                </a:solidFill>
                <a:latin typeface="微软雅黑" panose="020B0503020204020204" pitchFamily="34" charset="-122"/>
                <a:ea typeface="微软雅黑" panose="020B0503020204020204" pitchFamily="34" charset="-122"/>
                <a:sym typeface="+mn-ea"/>
              </a:rPr>
              <a:t>2026</a:t>
            </a:r>
            <a:r>
              <a:rPr lang="zh-CN" altLang="en-US" sz="1200" b="1">
                <a:solidFill>
                  <a:schemeClr val="tx1"/>
                </a:solidFill>
                <a:latin typeface="微软雅黑" panose="020B0503020204020204" pitchFamily="34" charset="-122"/>
                <a:ea typeface="微软雅黑" panose="020B0503020204020204" pitchFamily="34" charset="-122"/>
                <a:sym typeface="+mn-ea"/>
              </a:rPr>
              <a:t>年</a:t>
            </a:r>
            <a:r>
              <a:rPr lang="en-US" altLang="zh-CN" sz="1200" b="1">
                <a:solidFill>
                  <a:schemeClr val="tx1"/>
                </a:solidFill>
                <a:latin typeface="微软雅黑" panose="020B0503020204020204" pitchFamily="34" charset="-122"/>
                <a:ea typeface="微软雅黑" panose="020B0503020204020204" pitchFamily="34" charset="-122"/>
                <a:sym typeface="+mn-ea"/>
              </a:rPr>
              <a:t>4</a:t>
            </a:r>
            <a:r>
              <a:rPr lang="zh-CN" altLang="en-US" sz="1200" b="1">
                <a:solidFill>
                  <a:schemeClr val="tx1"/>
                </a:solidFill>
                <a:latin typeface="微软雅黑" panose="020B0503020204020204" pitchFamily="34" charset="-122"/>
                <a:ea typeface="微软雅黑" panose="020B0503020204020204" pitchFamily="34" charset="-122"/>
                <a:sym typeface="+mn-ea"/>
              </a:rPr>
              <a:t>月）：</a:t>
            </a:r>
            <a:endParaRPr lang="zh-CN" altLang="en-US" sz="1200" b="1">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贯通内外网业务主流程和上云；</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完成公共组件适配性改造与初步应用；</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完成</a:t>
            </a:r>
            <a:r>
              <a:rPr lang="zh-CN" altLang="en-US" sz="1200" b="1">
                <a:solidFill>
                  <a:schemeClr val="tx1"/>
                </a:solidFill>
                <a:latin typeface="微软雅黑" panose="020B0503020204020204" pitchFamily="34" charset="-122"/>
                <a:ea typeface="微软雅黑" panose="020B0503020204020204" pitchFamily="34" charset="-122"/>
                <a:sym typeface="+mn-ea"/>
              </a:rPr>
              <a:t>电商交易模式上线</a:t>
            </a:r>
            <a:r>
              <a:rPr lang="zh-CN" altLang="en-US" sz="1200">
                <a:solidFill>
                  <a:schemeClr val="tx1"/>
                </a:solidFill>
                <a:latin typeface="微软雅黑" panose="020B0503020204020204" pitchFamily="34" charset="-122"/>
                <a:ea typeface="微软雅黑" panose="020B0503020204020204" pitchFamily="34" charset="-122"/>
                <a:sym typeface="+mn-ea"/>
              </a:rPr>
              <a:t>。</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solidFill>
                <a:schemeClr val="tx1"/>
              </a:solidFill>
              <a:latin typeface="微软雅黑" panose="020B0503020204020204" pitchFamily="34" charset="-122"/>
              <a:ea typeface="微软雅黑" panose="020B0503020204020204" pitchFamily="34" charset="-122"/>
              <a:sym typeface="+mn-ea"/>
            </a:endParaRPr>
          </a:p>
        </p:txBody>
      </p:sp>
      <p:sp>
        <p:nvSpPr>
          <p:cNvPr id="18" name="AutoShape 56"/>
          <p:cNvSpPr/>
          <p:nvPr/>
        </p:nvSpPr>
        <p:spPr>
          <a:xfrm>
            <a:off x="3423920" y="1071245"/>
            <a:ext cx="1966595" cy="184023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latin typeface="微软雅黑" panose="020B0503020204020204" pitchFamily="34" charset="-122"/>
                <a:ea typeface="微软雅黑" panose="020B0503020204020204" pitchFamily="34" charset="-122"/>
                <a:sym typeface="+mn-ea"/>
              </a:rPr>
              <a:t>二阶段（</a:t>
            </a:r>
            <a:r>
              <a:rPr lang="en-US" altLang="zh-CN" sz="1200" b="1">
                <a:latin typeface="微软雅黑" panose="020B0503020204020204" pitchFamily="34" charset="-122"/>
                <a:ea typeface="微软雅黑" panose="020B0503020204020204" pitchFamily="34" charset="-122"/>
                <a:sym typeface="+mn-ea"/>
              </a:rPr>
              <a:t>2026</a:t>
            </a:r>
            <a:r>
              <a:rPr lang="zh-CN" altLang="en-US" sz="1200" b="1">
                <a:latin typeface="微软雅黑" panose="020B0503020204020204" pitchFamily="34" charset="-122"/>
                <a:ea typeface="微软雅黑" panose="020B0503020204020204" pitchFamily="34" charset="-122"/>
                <a:sym typeface="+mn-ea"/>
              </a:rPr>
              <a:t>年</a:t>
            </a:r>
            <a:r>
              <a:rPr lang="en-US" altLang="zh-CN" sz="1200" b="1">
                <a:latin typeface="微软雅黑" panose="020B0503020204020204" pitchFamily="34" charset="-122"/>
                <a:ea typeface="微软雅黑" panose="020B0503020204020204" pitchFamily="34" charset="-122"/>
                <a:sym typeface="+mn-ea"/>
              </a:rPr>
              <a:t>6</a:t>
            </a:r>
            <a:r>
              <a:rPr lang="zh-CN" altLang="en-US" sz="1200" b="1">
                <a:latin typeface="微软雅黑" panose="020B0503020204020204" pitchFamily="34" charset="-122"/>
                <a:ea typeface="微软雅黑" panose="020B0503020204020204" pitchFamily="34" charset="-122"/>
                <a:sym typeface="+mn-ea"/>
              </a:rPr>
              <a:t>月）：</a:t>
            </a:r>
            <a:endParaRPr lang="zh-CN" altLang="en-US" sz="1200" b="1">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完成关键外部系统集成适配性改造；</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完成</a:t>
            </a:r>
            <a:r>
              <a:rPr lang="zh-CN" altLang="en-US" sz="1200" b="1">
                <a:solidFill>
                  <a:srgbClr val="009F91"/>
                </a:solidFill>
                <a:latin typeface="微软雅黑" panose="020B0503020204020204" pitchFamily="34" charset="-122"/>
                <a:ea typeface="微软雅黑" panose="020B0503020204020204" pitchFamily="34" charset="-122"/>
                <a:sym typeface="+mn-ea"/>
              </a:rPr>
              <a:t>普通车辆、车载终端</a:t>
            </a:r>
            <a:r>
              <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rPr>
              <a:t>的功能建设；</a:t>
            </a:r>
            <a:endParaRPr lang="zh-CN" altLang="en-US" sz="1200" spc="150" dirty="0">
              <a:solidFill>
                <a:srgbClr val="292929"/>
              </a:solidFill>
              <a:latin typeface="微软雅黑" panose="020B0503020204020204" pitchFamily="34" charset="-122"/>
              <a:ea typeface="微软雅黑" panose="020B0503020204020204" pitchFamily="34" charset="-122"/>
              <a:sym typeface="Calibri" panose="020F0502020204030204"/>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为</a:t>
            </a:r>
            <a:r>
              <a:rPr lang="en-US" altLang="zh-CN" sz="1200" b="1">
                <a:solidFill>
                  <a:srgbClr val="009F91"/>
                </a:solidFill>
                <a:latin typeface="微软雅黑" panose="020B0503020204020204" pitchFamily="34" charset="-122"/>
                <a:ea typeface="微软雅黑" panose="020B0503020204020204" pitchFamily="34" charset="-122"/>
                <a:sym typeface="+mn-ea"/>
              </a:rPr>
              <a:t>7</a:t>
            </a:r>
            <a:r>
              <a:rPr lang="zh-CN" altLang="en-US" sz="1200" b="1">
                <a:solidFill>
                  <a:srgbClr val="009F91"/>
                </a:solidFill>
                <a:latin typeface="微软雅黑" panose="020B0503020204020204" pitchFamily="34" charset="-122"/>
                <a:ea typeface="微软雅黑" panose="020B0503020204020204" pitchFamily="34" charset="-122"/>
                <a:sym typeface="+mn-ea"/>
              </a:rPr>
              <a:t>月普通车辆、车载终端</a:t>
            </a:r>
            <a:r>
              <a:rPr lang="zh-CN" altLang="en-US" sz="1200">
                <a:solidFill>
                  <a:schemeClr val="tx1"/>
                </a:solidFill>
                <a:latin typeface="微软雅黑" panose="020B0503020204020204" pitchFamily="34" charset="-122"/>
                <a:ea typeface="微软雅黑" panose="020B0503020204020204" pitchFamily="34" charset="-122"/>
                <a:sym typeface="+mn-ea"/>
              </a:rPr>
              <a:t>业务切换做好筹备支</a:t>
            </a:r>
            <a:r>
              <a:rPr lang="zh-CN" altLang="en-US" sz="1200">
                <a:latin typeface="微软雅黑" panose="020B0503020204020204" pitchFamily="34" charset="-122"/>
                <a:ea typeface="微软雅黑" panose="020B0503020204020204" pitchFamily="34" charset="-122"/>
                <a:sym typeface="+mn-ea"/>
              </a:rPr>
              <a:t>撑。</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en-US" altLang="zh-CN" sz="1200">
              <a:latin typeface="微软雅黑" panose="020B0503020204020204" pitchFamily="34" charset="-122"/>
              <a:ea typeface="微软雅黑" panose="020B0503020204020204" pitchFamily="34" charset="-122"/>
            </a:endParaRPr>
          </a:p>
        </p:txBody>
      </p:sp>
      <p:sp>
        <p:nvSpPr>
          <p:cNvPr id="20" name="AutoShape 56"/>
          <p:cNvSpPr/>
          <p:nvPr/>
        </p:nvSpPr>
        <p:spPr>
          <a:xfrm>
            <a:off x="5512435" y="1071245"/>
            <a:ext cx="1953895" cy="184023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latin typeface="微软雅黑" panose="020B0503020204020204" pitchFamily="34" charset="-122"/>
                <a:ea typeface="微软雅黑" panose="020B0503020204020204" pitchFamily="34" charset="-122"/>
                <a:sym typeface="+mn-ea"/>
              </a:rPr>
              <a:t>三阶段（</a:t>
            </a:r>
            <a:r>
              <a:rPr lang="en-US" altLang="zh-CN" sz="1200" b="1">
                <a:latin typeface="微软雅黑" panose="020B0503020204020204" pitchFamily="34" charset="-122"/>
                <a:ea typeface="微软雅黑" panose="020B0503020204020204" pitchFamily="34" charset="-122"/>
                <a:sym typeface="+mn-ea"/>
              </a:rPr>
              <a:t>2026</a:t>
            </a:r>
            <a:r>
              <a:rPr lang="zh-CN" altLang="en-US" sz="1200" b="1">
                <a:latin typeface="微软雅黑" panose="020B0503020204020204" pitchFamily="34" charset="-122"/>
                <a:ea typeface="微软雅黑" panose="020B0503020204020204" pitchFamily="34" charset="-122"/>
                <a:sym typeface="+mn-ea"/>
              </a:rPr>
              <a:t>年</a:t>
            </a:r>
            <a:r>
              <a:rPr lang="en-US" altLang="zh-CN" sz="1200" b="1">
                <a:latin typeface="微软雅黑" panose="020B0503020204020204" pitchFamily="34" charset="-122"/>
                <a:ea typeface="微软雅黑" panose="020B0503020204020204" pitchFamily="34" charset="-122"/>
                <a:sym typeface="+mn-ea"/>
              </a:rPr>
              <a:t>9</a:t>
            </a:r>
            <a:r>
              <a:rPr lang="zh-CN" altLang="en-US" sz="1200" b="1">
                <a:latin typeface="微软雅黑" panose="020B0503020204020204" pitchFamily="34" charset="-122"/>
                <a:ea typeface="微软雅黑" panose="020B0503020204020204" pitchFamily="34" charset="-122"/>
                <a:sym typeface="+mn-ea"/>
              </a:rPr>
              <a:t>月）：</a:t>
            </a:r>
            <a:endParaRPr lang="zh-CN" altLang="en-US" sz="1200" b="1">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强化公共组件能力；</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完成</a:t>
            </a:r>
            <a:r>
              <a:rPr lang="zh-CN" altLang="en-US" sz="1200" b="1">
                <a:solidFill>
                  <a:srgbClr val="009F91"/>
                </a:solidFill>
                <a:latin typeface="微软雅黑" panose="020B0503020204020204" pitchFamily="34" charset="-122"/>
                <a:ea typeface="微软雅黑" panose="020B0503020204020204" pitchFamily="34" charset="-122"/>
                <a:sym typeface="+mn-ea"/>
              </a:rPr>
              <a:t>电商交易盲选、</a:t>
            </a:r>
            <a:r>
              <a:rPr lang="zh-CN" altLang="en-US" sz="1200" b="1" spc="150" dirty="0">
                <a:solidFill>
                  <a:srgbClr val="009F91"/>
                </a:solidFill>
                <a:latin typeface="微软雅黑" panose="020B0503020204020204" pitchFamily="34" charset="-122"/>
                <a:ea typeface="微软雅黑" panose="020B0503020204020204" pitchFamily="34" charset="-122"/>
                <a:sym typeface="Calibri" panose="020F0502020204030204"/>
              </a:rPr>
              <a:t>特种车辆、配网带电作业机器人</a:t>
            </a:r>
            <a:r>
              <a:rPr lang="zh-CN" altLang="en-US" sz="1200">
                <a:solidFill>
                  <a:schemeClr val="tx1"/>
                </a:solidFill>
                <a:latin typeface="微软雅黑" panose="020B0503020204020204" pitchFamily="34" charset="-122"/>
                <a:ea typeface="微软雅黑" panose="020B0503020204020204" pitchFamily="34" charset="-122"/>
                <a:sym typeface="+mn-ea"/>
              </a:rPr>
              <a:t>业务流程贯通</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完成</a:t>
            </a:r>
            <a:r>
              <a:rPr lang="zh-CN" altLang="en-US" sz="1200" b="1">
                <a:solidFill>
                  <a:srgbClr val="009F91"/>
                </a:solidFill>
                <a:latin typeface="微软雅黑" panose="020B0503020204020204" pitchFamily="34" charset="-122"/>
                <a:ea typeface="微软雅黑" panose="020B0503020204020204" pitchFamily="34" charset="-122"/>
                <a:sym typeface="+mn-ea"/>
              </a:rPr>
              <a:t>9月</a:t>
            </a:r>
            <a:r>
              <a:rPr lang="zh-CN" altLang="en-US" sz="1200" b="1">
                <a:solidFill>
                  <a:srgbClr val="009F91"/>
                </a:solidFill>
                <a:latin typeface="微软雅黑" panose="020B0503020204020204" pitchFamily="34" charset="-122"/>
                <a:ea typeface="微软雅黑" panose="020B0503020204020204" pitchFamily="34" charset="-122"/>
                <a:sym typeface="Calibri" panose="020F0502020204030204"/>
              </a:rPr>
              <a:t>特种车辆、配网带电作业机器人</a:t>
            </a:r>
            <a:r>
              <a:rPr lang="zh-CN" altLang="en-US" sz="1200">
                <a:solidFill>
                  <a:schemeClr val="tx1"/>
                </a:solidFill>
                <a:latin typeface="微软雅黑" panose="020B0503020204020204" pitchFamily="34" charset="-122"/>
                <a:ea typeface="微软雅黑" panose="020B0503020204020204" pitchFamily="34" charset="-122"/>
                <a:sym typeface="Calibri" panose="020F0502020204030204"/>
              </a:rPr>
              <a:t>业务切换上线，并</a:t>
            </a:r>
            <a:r>
              <a:rPr lang="zh-CN" altLang="en-US" sz="1200">
                <a:latin typeface="微软雅黑" panose="020B0503020204020204" pitchFamily="34" charset="-122"/>
                <a:ea typeface="微软雅黑" panose="020B0503020204020204" pitchFamily="34" charset="-122"/>
                <a:sym typeface="+mn-ea"/>
              </a:rPr>
              <a:t>为</a:t>
            </a:r>
            <a:r>
              <a:rPr lang="en-US" altLang="zh-CN" sz="1200" b="1">
                <a:solidFill>
                  <a:srgbClr val="009F91"/>
                </a:solidFill>
                <a:latin typeface="微软雅黑" panose="020B0503020204020204" pitchFamily="34" charset="-122"/>
                <a:ea typeface="微软雅黑" panose="020B0503020204020204" pitchFamily="34" charset="-122"/>
                <a:sym typeface="+mn-ea"/>
              </a:rPr>
              <a:t>11</a:t>
            </a:r>
            <a:r>
              <a:rPr lang="zh-CN" altLang="en-US" sz="1200" b="1">
                <a:solidFill>
                  <a:srgbClr val="009F91"/>
                </a:solidFill>
                <a:latin typeface="微软雅黑" panose="020B0503020204020204" pitchFamily="34" charset="-122"/>
                <a:ea typeface="微软雅黑" panose="020B0503020204020204" pitchFamily="34" charset="-122"/>
                <a:sym typeface="+mn-ea"/>
              </a:rPr>
              <a:t>月办公用品</a:t>
            </a:r>
            <a:r>
              <a:rPr lang="zh-CN" altLang="en-US" sz="1200">
                <a:latin typeface="微软雅黑" panose="020B0503020204020204" pitchFamily="34" charset="-122"/>
                <a:ea typeface="微软雅黑" panose="020B0503020204020204" pitchFamily="34" charset="-122"/>
                <a:sym typeface="+mn-ea"/>
              </a:rPr>
              <a:t>业务切换做好筹备支撑。</a:t>
            </a:r>
            <a:endParaRPr lang="zh-CN" altLang="en-US" sz="1200">
              <a:latin typeface="微软雅黑" panose="020B0503020204020204" pitchFamily="34" charset="-122"/>
              <a:ea typeface="微软雅黑" panose="020B0503020204020204" pitchFamily="34" charset="-122"/>
            </a:endParaRPr>
          </a:p>
        </p:txBody>
      </p:sp>
      <p:sp>
        <p:nvSpPr>
          <p:cNvPr id="28" name="AutoShape 56"/>
          <p:cNvSpPr/>
          <p:nvPr/>
        </p:nvSpPr>
        <p:spPr>
          <a:xfrm>
            <a:off x="7586980" y="1071245"/>
            <a:ext cx="1953895" cy="184023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latin typeface="微软雅黑" panose="020B0503020204020204" pitchFamily="34" charset="-122"/>
                <a:ea typeface="微软雅黑" panose="020B0503020204020204" pitchFamily="34" charset="-122"/>
                <a:sym typeface="+mn-ea"/>
              </a:rPr>
              <a:t>四阶段（</a:t>
            </a:r>
            <a:r>
              <a:rPr lang="en-US" altLang="zh-CN" sz="1200" b="1">
                <a:latin typeface="微软雅黑" panose="020B0503020204020204" pitchFamily="34" charset="-122"/>
                <a:ea typeface="微软雅黑" panose="020B0503020204020204" pitchFamily="34" charset="-122"/>
                <a:sym typeface="+mn-ea"/>
              </a:rPr>
              <a:t>2026</a:t>
            </a:r>
            <a:r>
              <a:rPr lang="zh-CN" altLang="en-US" sz="1200" b="1">
                <a:latin typeface="微软雅黑" panose="020B0503020204020204" pitchFamily="34" charset="-122"/>
                <a:ea typeface="微软雅黑" panose="020B0503020204020204" pitchFamily="34" charset="-122"/>
                <a:sym typeface="+mn-ea"/>
              </a:rPr>
              <a:t>年</a:t>
            </a:r>
            <a:r>
              <a:rPr lang="en-US" altLang="zh-CN" sz="1200" b="1">
                <a:latin typeface="微软雅黑" panose="020B0503020204020204" pitchFamily="34" charset="-122"/>
                <a:ea typeface="微软雅黑" panose="020B0503020204020204" pitchFamily="34" charset="-122"/>
                <a:sym typeface="+mn-ea"/>
              </a:rPr>
              <a:t>12</a:t>
            </a:r>
            <a:r>
              <a:rPr lang="zh-CN" altLang="en-US" sz="1200" b="1">
                <a:latin typeface="微软雅黑" panose="020B0503020204020204" pitchFamily="34" charset="-122"/>
                <a:ea typeface="微软雅黑" panose="020B0503020204020204" pitchFamily="34" charset="-122"/>
                <a:sym typeface="+mn-ea"/>
              </a:rPr>
              <a:t>月）：</a:t>
            </a:r>
            <a:endParaRPr lang="zh-CN" altLang="en-US" sz="1200" b="1">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完成</a:t>
            </a:r>
            <a:r>
              <a:rPr lang="zh-CN" altLang="en-US" sz="1200">
                <a:solidFill>
                  <a:schemeClr val="tx1"/>
                </a:solidFill>
                <a:latin typeface="微软雅黑" panose="020B0503020204020204" pitchFamily="34" charset="-122"/>
                <a:ea typeface="微软雅黑" panose="020B0503020204020204" pitchFamily="34" charset="-122"/>
                <a:sym typeface="+mn-ea"/>
              </a:rPr>
              <a:t>公共组件深度集成；</a:t>
            </a:r>
            <a:endParaRPr lang="zh-CN" altLang="en-US" sz="1200" b="1">
              <a:solidFill>
                <a:schemeClr val="accent2"/>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完成</a:t>
            </a:r>
            <a:r>
              <a:rPr lang="zh-CN" altLang="en-US" sz="1200" b="1">
                <a:solidFill>
                  <a:srgbClr val="009F91"/>
                </a:solidFill>
                <a:latin typeface="微软雅黑" panose="020B0503020204020204" pitchFamily="34" charset="-122"/>
                <a:ea typeface="微软雅黑" panose="020B0503020204020204" pitchFamily="34" charset="-122"/>
                <a:sym typeface="+mn-ea"/>
              </a:rPr>
              <a:t>计算机、基础竞价</a:t>
            </a:r>
            <a:r>
              <a:rPr lang="zh-CN" altLang="en-US" sz="1200">
                <a:latin typeface="微软雅黑" panose="020B0503020204020204" pitchFamily="34" charset="-122"/>
                <a:ea typeface="微软雅黑" panose="020B0503020204020204" pitchFamily="34" charset="-122"/>
                <a:sym typeface="+mn-ea"/>
              </a:rPr>
              <a:t>的功能建设；</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具备</a:t>
            </a:r>
            <a:r>
              <a:rPr lang="zh-CN" altLang="en-US" sz="1200" b="1">
                <a:solidFill>
                  <a:srgbClr val="009F91"/>
                </a:solidFill>
                <a:latin typeface="微软雅黑" panose="020B0503020204020204" pitchFamily="34" charset="-122"/>
                <a:ea typeface="微软雅黑" panose="020B0503020204020204" pitchFamily="34" charset="-122"/>
                <a:sym typeface="+mn-ea"/>
              </a:rPr>
              <a:t>计算机</a:t>
            </a:r>
            <a:r>
              <a:rPr lang="zh-CN" altLang="en-US" sz="1200">
                <a:latin typeface="微软雅黑" panose="020B0503020204020204" pitchFamily="34" charset="-122"/>
                <a:ea typeface="微软雅黑" panose="020B0503020204020204" pitchFamily="34" charset="-122"/>
                <a:sym typeface="+mn-ea"/>
              </a:rPr>
              <a:t>业务切换条件。</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sz="1200">
              <a:latin typeface="微软雅黑" panose="020B0503020204020204" pitchFamily="34" charset="-122"/>
              <a:ea typeface="微软雅黑" panose="020B0503020204020204" pitchFamily="34" charset="-122"/>
            </a:endParaRPr>
          </a:p>
          <a:p>
            <a:pPr marL="171450" indent="-171450" algn="l">
              <a:buFont typeface="Wingdings" panose="05000000000000000000" charset="0"/>
              <a:buChar char="Ø"/>
              <a:defRPr/>
            </a:pPr>
            <a:endParaRPr sz="1200">
              <a:latin typeface="微软雅黑" panose="020B0503020204020204" pitchFamily="34" charset="-122"/>
              <a:ea typeface="微软雅黑" panose="020B0503020204020204" pitchFamily="34" charset="-122"/>
            </a:endParaRPr>
          </a:p>
          <a:p>
            <a:pPr marL="171450" indent="-171450" algn="l">
              <a:buFont typeface="Wingdings" panose="05000000000000000000" charset="0"/>
              <a:buChar char="Ø"/>
              <a:defRPr/>
            </a:pPr>
            <a:endParaRPr sz="1200">
              <a:latin typeface="微软雅黑" panose="020B0503020204020204" pitchFamily="34" charset="-122"/>
              <a:ea typeface="微软雅黑" panose="020B0503020204020204" pitchFamily="34" charset="-122"/>
            </a:endParaRPr>
          </a:p>
        </p:txBody>
      </p:sp>
      <p:sp>
        <p:nvSpPr>
          <p:cNvPr id="29" name="AutoShape 56"/>
          <p:cNvSpPr/>
          <p:nvPr/>
        </p:nvSpPr>
        <p:spPr>
          <a:xfrm>
            <a:off x="9674860" y="1071245"/>
            <a:ext cx="1953895" cy="1840230"/>
          </a:xfrm>
          <a:prstGeom prst="roundRect">
            <a:avLst>
              <a:gd name="adj" fmla="val 0"/>
            </a:avLst>
          </a:prstGeom>
          <a:noFill/>
          <a:ln w="25400" cap="flat" cmpd="sng">
            <a:noFill/>
            <a:prstDash val="solid"/>
            <a:round/>
          </a:ln>
        </p:spPr>
        <p:txBody>
          <a:bodyPr vert="horz" wrap="square" lIns="36195" tIns="107950" rIns="0" bIns="0" rtlCol="0" anchor="t" anchorCtr="0"/>
          <a:lstStyle/>
          <a:p>
            <a:pPr algn="l">
              <a:defRPr/>
            </a:pPr>
            <a:r>
              <a:rPr lang="zh-CN" altLang="en-US" sz="1200" b="1">
                <a:latin typeface="微软雅黑" panose="020B0503020204020204" pitchFamily="34" charset="-122"/>
                <a:ea typeface="微软雅黑" panose="020B0503020204020204" pitchFamily="34" charset="-122"/>
                <a:sym typeface="+mn-ea"/>
              </a:rPr>
              <a:t>五阶段（</a:t>
            </a:r>
            <a:r>
              <a:rPr lang="en-US" altLang="zh-CN" sz="1200" b="1">
                <a:latin typeface="微软雅黑" panose="020B0503020204020204" pitchFamily="34" charset="-122"/>
                <a:ea typeface="微软雅黑" panose="020B0503020204020204" pitchFamily="34" charset="-122"/>
                <a:sym typeface="+mn-ea"/>
              </a:rPr>
              <a:t>2027</a:t>
            </a:r>
            <a:r>
              <a:rPr lang="zh-CN" altLang="en-US" sz="1200" b="1">
                <a:latin typeface="微软雅黑" panose="020B0503020204020204" pitchFamily="34" charset="-122"/>
                <a:ea typeface="微软雅黑" panose="020B0503020204020204" pitchFamily="34" charset="-122"/>
                <a:sym typeface="+mn-ea"/>
              </a:rPr>
              <a:t>年</a:t>
            </a:r>
            <a:r>
              <a:rPr lang="en-US" altLang="zh-CN" sz="1200" b="1">
                <a:latin typeface="微软雅黑" panose="020B0503020204020204" pitchFamily="34" charset="-122"/>
                <a:ea typeface="微软雅黑" panose="020B0503020204020204" pitchFamily="34" charset="-122"/>
                <a:sym typeface="+mn-ea"/>
              </a:rPr>
              <a:t>6</a:t>
            </a:r>
            <a:r>
              <a:rPr lang="zh-CN" altLang="en-US" sz="1200" b="1">
                <a:latin typeface="微软雅黑" panose="020B0503020204020204" pitchFamily="34" charset="-122"/>
                <a:ea typeface="微软雅黑" panose="020B0503020204020204" pitchFamily="34" charset="-122"/>
                <a:sym typeface="+mn-ea"/>
              </a:rPr>
              <a:t>月）：</a:t>
            </a:r>
            <a:endParaRPr lang="zh-CN" altLang="en-US" sz="1200" b="1">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latin typeface="微软雅黑" panose="020B0503020204020204" pitchFamily="34" charset="-122"/>
                <a:ea typeface="微软雅黑" panose="020B0503020204020204" pitchFamily="34" charset="-122"/>
                <a:sym typeface="+mn-ea"/>
              </a:rPr>
              <a:t>强化合规与智能建设；</a:t>
            </a:r>
            <a:endParaRPr lang="zh-CN" altLang="en-US" sz="1200">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逐步支撑</a:t>
            </a:r>
            <a:r>
              <a:rPr lang="en-US" altLang="zh-CN" sz="12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2027</a:t>
            </a:r>
            <a:r>
              <a:rPr lang="zh-CN" altLang="en-US" sz="1200" b="1" spc="150" dirty="0">
                <a:solidFill>
                  <a:srgbClr val="009F9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批次二级专区</a:t>
            </a:r>
            <a:r>
              <a:rPr lang="zh-CN" altLang="en-US" sz="12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a:rPr>
              <a:t>业务切换</a:t>
            </a:r>
            <a:r>
              <a:rPr lang="zh-CN" altLang="en-US" sz="1200">
                <a:solidFill>
                  <a:schemeClr val="tx1"/>
                </a:solidFill>
                <a:latin typeface="微软雅黑" panose="020B0503020204020204" pitchFamily="34" charset="-122"/>
                <a:ea typeface="微软雅黑" panose="020B0503020204020204" pitchFamily="34" charset="-122"/>
                <a:sym typeface="+mn-ea"/>
              </a:rPr>
              <a:t>；</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r>
              <a:rPr lang="zh-CN" altLang="en-US" sz="1200">
                <a:solidFill>
                  <a:schemeClr val="tx1"/>
                </a:solidFill>
                <a:latin typeface="微软雅黑" panose="020B0503020204020204" pitchFamily="34" charset="-122"/>
                <a:ea typeface="微软雅黑" panose="020B0503020204020204" pitchFamily="34" charset="-122"/>
                <a:sym typeface="+mn-ea"/>
              </a:rPr>
              <a:t>老商城继续支撑原有业务闭环，新商城支撑新业务单轨运行。</a:t>
            </a: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marL="171450" indent="-171450" algn="l">
              <a:buFont typeface="Wingdings" panose="05000000000000000000" charset="0"/>
              <a:buChar char="Ø"/>
              <a:defRPr/>
            </a:pPr>
            <a:endParaRPr lang="zh-CN" altLang="en-US" sz="1200">
              <a:solidFill>
                <a:schemeClr val="tx1"/>
              </a:solidFill>
              <a:latin typeface="微软雅黑" panose="020B0503020204020204" pitchFamily="34" charset="-122"/>
              <a:ea typeface="微软雅黑" panose="020B0503020204020204" pitchFamily="34" charset="-122"/>
              <a:sym typeface="+mn-ea"/>
            </a:endParaRPr>
          </a:p>
          <a:p>
            <a:pPr algn="l">
              <a:defRPr/>
            </a:pPr>
            <a:endParaRPr lang="zh-CN" altLang="en-US" sz="1200">
              <a:solidFill>
                <a:schemeClr val="tx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1.3 </a:t>
            </a:r>
            <a:r>
              <a:rPr lang="zh-CN" altLang="en-US" sz="2200" b="1" dirty="0">
                <a:solidFill>
                  <a:srgbClr val="347EA0"/>
                </a:solidFill>
                <a:latin typeface="微软雅黑" panose="020B0503020204020204" pitchFamily="34" charset="-122"/>
                <a:ea typeface="微软雅黑" panose="020B0503020204020204" pitchFamily="34" charset="-122"/>
                <a:sym typeface="+mn-ea"/>
              </a:rPr>
              <a:t>新一代商城建设规划</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Tree>
    <p:custDataLst>
      <p:tags r:id="rId6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98617"/>
            <a:ext cx="6096000" cy="1660766"/>
          </a:xfrm>
          <a:prstGeom prst="rect">
            <a:avLst/>
          </a:prstGeom>
          <a:gradFill>
            <a:gsLst>
              <a:gs pos="5000">
                <a:srgbClr val="0F7ABF"/>
              </a:gs>
              <a:gs pos="100000">
                <a:srgbClr val="006E6A"/>
              </a:gs>
            </a:gsLst>
            <a:lin ang="0" scaled="1"/>
          </a:gradFill>
          <a:ln>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 name="文本框 2"/>
          <p:cNvSpPr txBox="1"/>
          <p:nvPr/>
        </p:nvSpPr>
        <p:spPr>
          <a:xfrm>
            <a:off x="6563360" y="3167380"/>
            <a:ext cx="4079240" cy="521970"/>
          </a:xfrm>
          <a:prstGeom prst="rect">
            <a:avLst/>
          </a:prstGeom>
          <a:noFill/>
        </p:spPr>
        <p:txBody>
          <a:bodyPr wrap="square" rtlCol="0">
            <a:spAutoFit/>
          </a:bodyPr>
          <a:lstStyle/>
          <a:p>
            <a:pPr marL="0" marR="0" lvl="0" algn="l" defTabSz="914400" eaLnBrk="1" fontAlgn="auto" latinLnBrk="0" hangingPunct="1">
              <a:lnSpc>
                <a:spcPct val="100000"/>
              </a:lnSpc>
              <a:spcBef>
                <a:spcPts val="0"/>
              </a:spcBef>
              <a:buClrTx/>
              <a:buSzTx/>
              <a:buFontTx/>
              <a:buNone/>
            </a:pPr>
            <a:r>
              <a:rPr lang="zh-CN" altLang="en-US" sz="2800" b="1" dirty="0">
                <a:gradFill>
                  <a:gsLst>
                    <a:gs pos="0">
                      <a:srgbClr val="0E8BB4"/>
                    </a:gs>
                    <a:gs pos="100000">
                      <a:srgbClr val="006F6B"/>
                    </a:gs>
                  </a:gsLst>
                  <a:lin ang="2277912" scaled="0"/>
                </a:gradFill>
                <a:latin typeface="思源黑体 CN Bold" panose="020B0800000000000000" charset="-122"/>
                <a:ea typeface="思源黑体 CN Bold" panose="020B0800000000000000" charset="-122"/>
                <a:sym typeface="+mn-ea"/>
              </a:rPr>
              <a:t>登录管理中心</a:t>
            </a:r>
            <a:endParaRPr lang="zh-CN" altLang="en-US" sz="2800" b="1" dirty="0">
              <a:gradFill>
                <a:gsLst>
                  <a:gs pos="0">
                    <a:srgbClr val="0E8BB4"/>
                  </a:gs>
                  <a:gs pos="100000">
                    <a:srgbClr val="006F6B"/>
                  </a:gs>
                </a:gsLst>
                <a:lin ang="2277912" scaled="0"/>
              </a:gradFill>
              <a:latin typeface="微软雅黑" panose="020B0503020204020204" pitchFamily="34" charset="-122"/>
              <a:ea typeface="微软雅黑" panose="020B0503020204020204" pitchFamily="34" charset="-122"/>
              <a:sym typeface="+mn-ea"/>
            </a:endParaRPr>
          </a:p>
        </p:txBody>
      </p:sp>
      <p:cxnSp>
        <p:nvCxnSpPr>
          <p:cNvPr id="5" name="直接连接符 4"/>
          <p:cNvCxnSpPr/>
          <p:nvPr/>
        </p:nvCxnSpPr>
        <p:spPr>
          <a:xfrm>
            <a:off x="6444622" y="2598617"/>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cxnSp>
        <p:nvCxnSpPr>
          <p:cNvPr id="10" name="直接连接符 9"/>
          <p:cNvCxnSpPr/>
          <p:nvPr/>
        </p:nvCxnSpPr>
        <p:spPr>
          <a:xfrm>
            <a:off x="6444622" y="4259383"/>
            <a:ext cx="4938081" cy="0"/>
          </a:xfrm>
          <a:prstGeom prst="line">
            <a:avLst/>
          </a:prstGeom>
          <a:ln w="15875">
            <a:solidFill>
              <a:srgbClr val="228670"/>
            </a:solidFill>
          </a:ln>
        </p:spPr>
        <p:style>
          <a:lnRef idx="1">
            <a:srgbClr val="4472C4"/>
          </a:lnRef>
          <a:fillRef idx="0">
            <a:srgbClr val="4472C4"/>
          </a:fillRef>
          <a:effectRef idx="0">
            <a:srgbClr val="4472C4"/>
          </a:effectRef>
          <a:fontRef idx="minor">
            <a:sysClr val="windowText" lastClr="000000"/>
          </a:fontRef>
        </p:style>
      </p:cxnSp>
      <p:sp>
        <p:nvSpPr>
          <p:cNvPr id="2" name="文本框 1"/>
          <p:cNvSpPr txBox="1"/>
          <p:nvPr/>
        </p:nvSpPr>
        <p:spPr>
          <a:xfrm>
            <a:off x="828960" y="2644170"/>
            <a:ext cx="5267040" cy="1568450"/>
          </a:xfrm>
          <a:prstGeom prst="rect">
            <a:avLst/>
          </a:prstGeom>
          <a:noFill/>
        </p:spPr>
        <p:txBody>
          <a:bodyPr wrap="square" rtlCol="0">
            <a:spAutoFit/>
          </a:bodyPr>
          <a:lstStyle/>
          <a:p>
            <a:pPr algn="ctr"/>
            <a:r>
              <a:rPr lang="en-US" altLang="zh-CN" sz="9600" dirty="0">
                <a:solidFill>
                  <a:sysClr val="window" lastClr="FFFFFF"/>
                </a:solidFill>
                <a:latin typeface="Bahnschrift Light" panose="020B0502040204020203" pitchFamily="34" charset="0"/>
                <a:ea typeface="微软雅黑" panose="020B0503020204020204" pitchFamily="34" charset="-122"/>
              </a:rPr>
              <a:t>PART 02</a:t>
            </a:r>
            <a:endParaRPr lang="zh-CN" altLang="en-US" sz="9600" dirty="0">
              <a:solidFill>
                <a:sysClr val="window" lastClr="FFFFFF"/>
              </a:solidFill>
              <a:latin typeface="Bahnschrift Light" panose="020B0502040204020203" pitchFamily="34" charset="0"/>
              <a:ea typeface="微软雅黑" panose="020B0503020204020204" pitchFamily="34" charset="-122"/>
            </a:endParaRPr>
          </a:p>
        </p:txBody>
      </p:sp>
      <p:sp>
        <p:nvSpPr>
          <p:cNvPr id="6" name="灯片编号占位符 5"/>
          <p:cNvSpPr>
            <a:spLocks noGrp="1"/>
          </p:cNvSpPr>
          <p:nvPr>
            <p:ph type="sldNum" sz="quarter" idx="12"/>
          </p:nvPr>
        </p:nvSpPr>
        <p:spPr/>
        <p:txBody>
          <a:bodyPr/>
          <a:p>
            <a:fld id="{262EB040-DE28-4918-A5AA-DE13ADD2AA52}" type="slidenum">
              <a:rPr lang="zh-CN" altLang="en-US" smtClean="0"/>
            </a:fld>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85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98780" y="225425"/>
            <a:ext cx="5494655" cy="429895"/>
          </a:xfrm>
          <a:prstGeom prst="rect">
            <a:avLst/>
          </a:prstGeom>
          <a:noFill/>
        </p:spPr>
        <p:txBody>
          <a:bodyPr wrap="square" rtlCol="0">
            <a:spAutoFit/>
          </a:bodyPr>
          <a:p>
            <a:pPr>
              <a:buClrTx/>
              <a:buSzTx/>
              <a:buFontTx/>
              <a:defRPr/>
            </a:pPr>
            <a:r>
              <a:rPr lang="en-US" altLang="zh-CN" sz="2200" b="1" dirty="0">
                <a:solidFill>
                  <a:srgbClr val="347EA0"/>
                </a:solidFill>
                <a:latin typeface="微软雅黑" panose="020B0503020204020204" pitchFamily="34" charset="-122"/>
                <a:ea typeface="微软雅黑" panose="020B0503020204020204" pitchFamily="34" charset="-122"/>
                <a:sym typeface="+mn-ea"/>
              </a:rPr>
              <a:t>2 </a:t>
            </a:r>
            <a:r>
              <a:rPr lang="zh-CN" altLang="en-US" sz="2200" b="1" dirty="0">
                <a:solidFill>
                  <a:srgbClr val="347EA0"/>
                </a:solidFill>
                <a:latin typeface="微软雅黑" panose="020B0503020204020204" pitchFamily="34" charset="-122"/>
                <a:ea typeface="微软雅黑" panose="020B0503020204020204" pitchFamily="34" charset="-122"/>
                <a:sym typeface="+mn-ea"/>
              </a:rPr>
              <a:t>登录</a:t>
            </a:r>
            <a:endParaRPr lang="zh-CN" altLang="en-US" sz="2200" b="1" dirty="0">
              <a:solidFill>
                <a:srgbClr val="347EA0"/>
              </a:solidFill>
              <a:latin typeface="微软雅黑" panose="020B0503020204020204" pitchFamily="34" charset="-122"/>
              <a:ea typeface="微软雅黑" panose="020B0503020204020204" pitchFamily="34" charset="-122"/>
              <a:sym typeface="+mn-ea"/>
            </a:endParaRPr>
          </a:p>
        </p:txBody>
      </p:sp>
      <p:sp>
        <p:nvSpPr>
          <p:cNvPr id="4" name="灯片编号占位符 3"/>
          <p:cNvSpPr>
            <a:spLocks noGrp="1"/>
          </p:cNvSpPr>
          <p:nvPr>
            <p:ph type="sldNum" sz="quarter" idx="12"/>
          </p:nvPr>
        </p:nvSpPr>
        <p:spPr/>
        <p:txBody>
          <a:bodyPr/>
          <a:p>
            <a:fld id="{262EB040-DE28-4918-A5AA-DE13ADD2AA52}" type="slidenum">
              <a:rPr lang="zh-CN" altLang="en-US" smtClean="0"/>
            </a:fld>
            <a:endParaRPr lang="zh-CN" altLang="en-US"/>
          </a:p>
        </p:txBody>
      </p:sp>
      <p:sp>
        <p:nvSpPr>
          <p:cNvPr id="3" name="文本框 2"/>
          <p:cNvSpPr txBox="1"/>
          <p:nvPr/>
        </p:nvSpPr>
        <p:spPr>
          <a:xfrm>
            <a:off x="281940" y="762000"/>
            <a:ext cx="7783195" cy="922020"/>
          </a:xfrm>
          <a:prstGeom prst="rect">
            <a:avLst/>
          </a:prstGeom>
          <a:noFill/>
        </p:spPr>
        <p:txBody>
          <a:bodyPr wrap="square" rtlCol="0">
            <a:spAutoFit/>
          </a:bodyPr>
          <a:p>
            <a:pPr fontAlgn="auto">
              <a:lnSpc>
                <a:spcPct val="150000"/>
              </a:lnSpc>
            </a:pPr>
            <a:r>
              <a:rPr lang="zh-CN" altLang="en-US" sz="1200" dirty="0">
                <a:solidFill>
                  <a:srgbClr val="347EA0"/>
                </a:solidFill>
                <a:latin typeface="微软雅黑" panose="020B0503020204020204" pitchFamily="34" charset="-122"/>
                <a:ea typeface="微软雅黑" panose="020B0503020204020204" pitchFamily="34" charset="-122"/>
                <a:sym typeface="+mn-ea"/>
              </a:rPr>
              <a:t>路径：</a:t>
            </a:r>
            <a:r>
              <a:rPr lang="en-US" altLang="zh-CN" sz="1200" dirty="0">
                <a:solidFill>
                  <a:srgbClr val="347EA0"/>
                </a:solidFill>
                <a:latin typeface="微软雅黑" panose="020B0503020204020204" pitchFamily="34" charset="-122"/>
                <a:ea typeface="微软雅黑" panose="020B0503020204020204" pitchFamily="34" charset="-122"/>
                <a:sym typeface="+mn-ea"/>
              </a:rPr>
              <a:t>PC</a:t>
            </a:r>
            <a:r>
              <a:rPr lang="zh-CN" altLang="en-US" sz="1200" dirty="0">
                <a:solidFill>
                  <a:srgbClr val="347EA0"/>
                </a:solidFill>
                <a:latin typeface="微软雅黑" panose="020B0503020204020204" pitchFamily="34" charset="-122"/>
                <a:ea typeface="微软雅黑" panose="020B0503020204020204" pitchFamily="34" charset="-122"/>
                <a:sym typeface="+mn-ea"/>
              </a:rPr>
              <a:t>内网</a:t>
            </a:r>
            <a:r>
              <a:rPr lang="en-US" altLang="zh-CN" sz="1200" dirty="0">
                <a:solidFill>
                  <a:srgbClr val="347EA0"/>
                </a:solidFill>
                <a:latin typeface="微软雅黑" panose="020B0503020204020204" pitchFamily="34" charset="-122"/>
                <a:ea typeface="微软雅黑" panose="020B0503020204020204" pitchFamily="34" charset="-122"/>
                <a:sym typeface="+mn-ea"/>
              </a:rPr>
              <a:t>-</a:t>
            </a:r>
            <a:r>
              <a:rPr lang="zh-CN" altLang="en-US" sz="1200" dirty="0">
                <a:solidFill>
                  <a:srgbClr val="347EA0"/>
                </a:solidFill>
                <a:latin typeface="微软雅黑" panose="020B0503020204020204" pitchFamily="34" charset="-122"/>
                <a:ea typeface="微软雅黑" panose="020B0503020204020204" pitchFamily="34" charset="-122"/>
                <a:sym typeface="+mn-ea"/>
              </a:rPr>
              <a:t>登录</a:t>
            </a:r>
            <a:endParaRPr lang="zh-CN" sz="12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sz="1200" dirty="0">
                <a:solidFill>
                  <a:srgbClr val="347EA0"/>
                </a:solidFill>
                <a:latin typeface="微软雅黑" panose="020B0503020204020204" pitchFamily="34" charset="-122"/>
                <a:ea typeface="微软雅黑" panose="020B0503020204020204" pitchFamily="34" charset="-122"/>
                <a:sym typeface="+mn-ea"/>
              </a:rPr>
              <a:t>用户：</a:t>
            </a:r>
            <a:r>
              <a:rPr lang="zh-CN" altLang="en-US" sz="1200" dirty="0">
                <a:solidFill>
                  <a:srgbClr val="347EA0"/>
                </a:solidFill>
                <a:latin typeface="微软雅黑" panose="020B0503020204020204" pitchFamily="34" charset="-122"/>
                <a:ea typeface="微软雅黑" panose="020B0503020204020204" pitchFamily="34" charset="-122"/>
                <a:sym typeface="+mn-ea"/>
              </a:rPr>
              <a:t>选购管理用户</a:t>
            </a:r>
            <a:r>
              <a:rPr lang="en-US" altLang="zh-CN" sz="1200" dirty="0">
                <a:solidFill>
                  <a:srgbClr val="347EA0"/>
                </a:solidFill>
                <a:latin typeface="微软雅黑" panose="020B0503020204020204" pitchFamily="34" charset="-122"/>
                <a:ea typeface="微软雅黑" panose="020B0503020204020204" pitchFamily="34" charset="-122"/>
                <a:sym typeface="+mn-ea"/>
              </a:rPr>
              <a:t>(</a:t>
            </a:r>
            <a:r>
              <a:rPr lang="zh-CN" altLang="en-US" sz="1200" dirty="0">
                <a:solidFill>
                  <a:srgbClr val="347EA0"/>
                </a:solidFill>
                <a:latin typeface="微软雅黑" panose="020B0503020204020204" pitchFamily="34" charset="-122"/>
                <a:ea typeface="微软雅黑" panose="020B0503020204020204" pitchFamily="34" charset="-122"/>
                <a:sym typeface="+mn-ea"/>
              </a:rPr>
              <a:t>采购单位管理人员</a:t>
            </a:r>
            <a:r>
              <a:rPr lang="en-US" altLang="zh-CN" sz="1200" dirty="0">
                <a:solidFill>
                  <a:srgbClr val="347EA0"/>
                </a:solidFill>
                <a:latin typeface="微软雅黑" panose="020B0503020204020204" pitchFamily="34" charset="-122"/>
                <a:ea typeface="微软雅黑" panose="020B0503020204020204" pitchFamily="34" charset="-122"/>
                <a:sym typeface="+mn-ea"/>
              </a:rPr>
              <a:t>)</a:t>
            </a:r>
            <a:endParaRPr lang="zh-CN" altLang="en-US" sz="1200" dirty="0">
              <a:solidFill>
                <a:srgbClr val="347EA0"/>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200" dirty="0">
                <a:solidFill>
                  <a:srgbClr val="347EA0"/>
                </a:solidFill>
                <a:latin typeface="微软雅黑" panose="020B0503020204020204" pitchFamily="34" charset="-122"/>
                <a:ea typeface="微软雅黑" panose="020B0503020204020204" pitchFamily="34" charset="-122"/>
                <a:sym typeface="+mn-ea"/>
              </a:rPr>
              <a:t>操作：登录</a:t>
            </a:r>
            <a:r>
              <a:rPr lang="en-US" altLang="zh-CN" sz="1200" dirty="0">
                <a:solidFill>
                  <a:srgbClr val="347EA0"/>
                </a:solidFill>
                <a:latin typeface="微软雅黑" panose="020B0503020204020204" pitchFamily="34" charset="-122"/>
                <a:ea typeface="微软雅黑" panose="020B0503020204020204" pitchFamily="34" charset="-122"/>
                <a:sym typeface="+mn-ea"/>
              </a:rPr>
              <a:t>http://22.10.93.190:30801/sgmall-admin/index.html</a:t>
            </a:r>
            <a:r>
              <a:rPr lang="en-US" altLang="zh-CN" sz="1200" dirty="0">
                <a:solidFill>
                  <a:srgbClr val="347EA0"/>
                </a:solidFill>
                <a:latin typeface="微软雅黑" panose="020B0503020204020204" pitchFamily="34" charset="-122"/>
                <a:ea typeface="微软雅黑" panose="020B0503020204020204" pitchFamily="34" charset="-122"/>
                <a:sym typeface="+mn-ea"/>
              </a:rPr>
              <a:t>       </a:t>
            </a:r>
            <a:endParaRPr lang="en-US" altLang="zh-CN" sz="1200" dirty="0">
              <a:solidFill>
                <a:srgbClr val="347EA0"/>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1"/>
            </p:custDataLst>
          </p:nvPr>
        </p:nvSpPr>
        <p:spPr>
          <a:xfrm flipH="1">
            <a:off x="281940" y="5941060"/>
            <a:ext cx="11070590" cy="612140"/>
          </a:xfrm>
          <a:prstGeom prst="rect">
            <a:avLst/>
          </a:prstGeom>
          <a:solidFill>
            <a:srgbClr val="DBEEF4">
              <a:alpha val="33000"/>
            </a:srgbClr>
          </a:solidFill>
        </p:spPr>
        <p:txBody>
          <a:bodyPr wrap="square" rtlCol="0" anchor="ctr" anchorCtr="0">
            <a:noAutofit/>
          </a:bodyPr>
          <a:p>
            <a:pPr indent="356235" algn="l">
              <a:lnSpc>
                <a:spcPct val="140000"/>
              </a:lnSpc>
            </a:pPr>
            <a:r>
              <a:rPr lang="zh-CN" altLang="en-US" sz="1400" dirty="0">
                <a:solidFill>
                  <a:srgbClr val="347EA0"/>
                </a:solidFill>
                <a:latin typeface="微软雅黑" panose="020B0503020204020204" pitchFamily="34" charset="-122"/>
                <a:ea typeface="微软雅黑" panose="020B0503020204020204" pitchFamily="34" charset="-122"/>
                <a:sym typeface="+mn-ea"/>
              </a:rPr>
              <a:t>管理中心登录页面，用户需填写手机号、密码、图片验证码、短信验证码，勾选</a:t>
            </a:r>
            <a:r>
              <a:rPr lang="zh-CN" altLang="en-US" sz="1400" dirty="0">
                <a:solidFill>
                  <a:srgbClr val="347EA0"/>
                </a:solidFill>
                <a:latin typeface="微软雅黑" panose="020B0503020204020204" pitchFamily="34" charset="-122"/>
                <a:ea typeface="微软雅黑" panose="020B0503020204020204" pitchFamily="34" charset="-122"/>
                <a:sym typeface="+mn-ea"/>
              </a:rPr>
              <a:t>并</a:t>
            </a:r>
            <a:r>
              <a:rPr lang="zh-CN" altLang="en-US" sz="1400" dirty="0">
                <a:solidFill>
                  <a:srgbClr val="347EA0"/>
                </a:solidFill>
                <a:latin typeface="微软雅黑" panose="020B0503020204020204" pitchFamily="34" charset="-122"/>
                <a:ea typeface="微软雅黑" panose="020B0503020204020204" pitchFamily="34" charset="-122"/>
                <a:sym typeface="+mn-ea"/>
              </a:rPr>
              <a:t>阅读用户协议后能进行登录操作，用户首次登录、三个月未修改密码，均需强制修改密码，所有校验项均验证通过后进入到实名认证页面。</a:t>
            </a:r>
            <a:endParaRPr lang="zh-CN" altLang="en-US" sz="1400" dirty="0">
              <a:solidFill>
                <a:srgbClr val="347EA0"/>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1450975" y="1606550"/>
            <a:ext cx="8946515" cy="4309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02abdfd420d284aeaf3ac4c473cc5850e23b765e"/>
  <p:tag name="KSO_WM_NEWLAYOUT_GROUP_ID" val="layout_34"/>
  <p:tag name="KSO_WM_NEWLAYOUT_ID" val="slide_4acdb5d565d7a68b"/>
</p:tagLst>
</file>

<file path=ppt/tags/tag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1.xml><?xml version="1.0" encoding="utf-8"?>
<p:tagLst xmlns:p="http://schemas.openxmlformats.org/presentationml/2006/main">
  <p:tag name="KSO_WM_UNIT_TYPE" val="a"/>
  <p:tag name="KSO_WM_UNIT_INDEX" val="1"/>
  <p:tag name="KSO_WM_BEAUTIFY_FLAG" val="#wm#"/>
  <p:tag name="KSO_WM_TAG_VERSION" val="3.0"/>
  <p:tag name="AIBEASPECIALSHAPE" val="1"/>
  <p:tag name="KSO_WM_AILAYOUT_OPTION" val="0_0_1_0"/>
  <p:tag name="KSO_WM_LAYOUT_CARDGROUP_FEATURE" val="2*4*6*1*0"/>
  <p:tag name="KSO_WM_LAYOUT_CARDGROUP_ID" val="7ac5b1da45b9469a8a6b26d761c51360"/>
  <p:tag name="KSO_WM_LAYOUT_CARDGROUP_STYLE_INFO" val="C1_sc_p2*standard*2"/>
  <p:tag name="KSO_WM_LAYOUT_CARD_COUNT" val="2"/>
  <p:tag name="KSO_WM_LAYOUT_CHECK_HASH" val="f964ded24de5c4056e7b6f95b8361c74054278c7"/>
  <p:tag name="KSO_WM_LAYOUT_DOMHASH" val="bbb1017eed3f0489f6b3ab7cbd5899690f5bcc68"/>
  <p:tag name="KSO_WM_LAYOUT_MCSHASH" val="e908113ab1241296c4ff65282d9c0d6ee17ad26a"/>
  <p:tag name="KSO_WM_NEWLAYOUT_GROUP_ID" val="1"/>
  <p:tag name="KSO_WM_NEWLAYOUT_ID" val="lay_c718b4c607e8575d4a9025b6e45ce3da3a012d9c"/>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12.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15.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18.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xml><?xml version="1.0" encoding="utf-8"?>
<p:tagLst xmlns:p="http://schemas.openxmlformats.org/presentationml/2006/main">
  <p:tag name="KSO_WM_PLACEHOLDER_TYPE" val="cg"/>
  <p:tag name="KSO_WM_UNIT_INDEX" val="1"/>
  <p:tag name="KSO_WM_BEAUTIFY_FLAG" val="#wm#"/>
  <p:tag name="KSO_WM_TAG_VERSION" val="3.0"/>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21.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24.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27.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3.xml><?xml version="1.0" encoding="utf-8"?>
<p:tagLst xmlns:p="http://schemas.openxmlformats.org/presentationml/2006/main">
  <p:tag name="KSO_WM_DIAGRAM_VIRTUALLY_FRAME" val="{&quot;height&quot;:364.85,&quot;left&quot;:118.8,&quot;top&quot;:132.7,&quot;width&quot;:707.7}"/>
</p:tagLst>
</file>

<file path=ppt/tags/tag130.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33.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36.xml><?xml version="1.0" encoding="utf-8"?>
<p:tagLst xmlns:p="http://schemas.openxmlformats.org/presentationml/2006/main">
  <p:tag name="KSO_WM_DIAGRAM_VIRTUALLY_FRAME" val="{&quot;height&quot;:524.0785632966466,&quot;left&quot;:-3.7933458200216537,&quot;top&quot;:47.729808544173146,&quot;width&quot;:965.3973285462529}"/>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3"/>
  <p:tag name="KSO_WM_TEMPLATE_CATEGORY" val="diagram"/>
  <p:tag name="KSO_WM_TEMPLATE_INDEX" val="20236920"/>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4.xml><?xml version="1.0" encoding="utf-8"?>
<p:tagLst xmlns:p="http://schemas.openxmlformats.org/presentationml/2006/main">
  <p:tag name="KSO_WM_BEAUTIFY_FLAG" val=""/>
  <p:tag name="KSO_WM_DIAGRAM_VIRTUALLY_FRAME" val="{&quot;height&quot;:364.85,&quot;left&quot;:118.8,&quot;top&quot;:132.7,&quot;width&quot;:707.7}"/>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2"/>
  <p:tag name="KSO_WM_TEMPLATE_CATEGORY" val="diagram"/>
  <p:tag name="KSO_WM_TEMPLATE_INDEX" val="20236920"/>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solid&quot;:{&quot;brightness&quot;:0.4000000059604645,&quot;colorType&quot;:1,&quot;foreColorIndex&quot;:5,&quot;transparency&quot;:0},&quot;type&quot;:1},&quot;glow&quot;:{&quot;colorType&quot;:0},&quot;line&quot;:{&quot;type&quot;:0},&quot;shadow&quot;:{&quot;brightness&quot;:0,&quot;colorType&quot;:1,&quot;foreColorIndex&quot;:5,&quot;transparency&quot;:0.76999998092651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9,10,9,10,9,1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nb"/>
  <p:tag name="KSO_WM_UNIT_TYPE" val="m_h_i"/>
  <p:tag name="KSO_WM_UNIT_INDEX" val="1_1_4"/>
  <p:tag name="KSO_WM_UNIT_ID" val="diagram20236920_2*m_h_i*1_1_4"/>
  <p:tag name="KSO_WM_TEMPLATE_CATEGORY" val="diagram"/>
  <p:tag name="KSO_WM_TEMPLATE_INDEX" val="20236920"/>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06993000209331512,&quot;transparency&quot;:0},{&quot;brightness&quot;:0,&quot;colorType&quot;:1,&quot;foreColorIndex&quot;:5,&quot;pos&quot;:0.5299999713897705,&quot;transparency&quot;:0},{&quot;brightness&quot;:-0.25,&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5.xml><?xml version="1.0" encoding="utf-8"?>
<p:tagLst xmlns:p="http://schemas.openxmlformats.org/presentationml/2006/main">
  <p:tag name="KSO_WM_BEAUTIFY_FLAG" val=""/>
  <p:tag name="KSO_WM_DIAGRAM_VIRTUALLY_FRAME" val="{&quot;height&quot;:364.85,&quot;left&quot;:118.8,&quot;top&quot;:132.7,&quot;width&quot;:707.7}"/>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28546252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158.xml><?xml version="1.0" encoding="utf-8"?>
<p:tagLst xmlns:p="http://schemas.openxmlformats.org/presentationml/2006/main">
  <p:tag name="ISLIDE.ICON" val="#381182;#370432;"/>
</p:tagLst>
</file>

<file path=ppt/tags/tag159.xml><?xml version="1.0" encoding="utf-8"?>
<p:tagLst xmlns:p="http://schemas.openxmlformats.org/presentationml/2006/main">
  <p:tag name="KSO_WM_AICARD_INVALID" val="Invalid"/>
</p:tagLst>
</file>

<file path=ppt/tags/tag16.xml><?xml version="1.0" encoding="utf-8"?>
<p:tagLst xmlns:p="http://schemas.openxmlformats.org/presentationml/2006/main">
  <p:tag name="KSO_WM_DIAGRAM_VIRTUALLY_FRAME" val="{&quot;height&quot;:364.85,&quot;left&quot;:118.8,&quot;top&quot;:132.7,&quot;width&quot;:707.7}"/>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AICARD_INVALID" val="Invalid"/>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DIAGRAM_VIRTUALLY_FRAME" val="{&quot;height&quot;:364.85,&quot;left&quot;:118.8,&quot;top&quot;:132.7,&quot;width&quot;:707.7}"/>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DIAGRAM_VIRTUALLY_FRAME" val="{&quot;height&quot;:252.3,&quot;left&quot;:76.5,&quot;top&quot;:94.8,&quot;width&quot;:653.45}"/>
</p:tagLst>
</file>

<file path=ppt/tags/tag172.xml><?xml version="1.0" encoding="utf-8"?>
<p:tagLst xmlns:p="http://schemas.openxmlformats.org/presentationml/2006/main">
  <p:tag name="KSO_WM_AICARD_INVALID" val="Invalid"/>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AICARD_INVALID" val="Invalid"/>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AICARD_INVALID" val="Invalid"/>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AICARD_INVALID" val="Invalid"/>
</p:tagLst>
</file>

<file path=ppt/tags/tag18.xml><?xml version="1.0" encoding="utf-8"?>
<p:tagLst xmlns:p="http://schemas.openxmlformats.org/presentationml/2006/main">
  <p:tag name="KSO_WM_BEAUTIFY_FLAG" val=""/>
  <p:tag name="KSO_WM_DIAGRAM_VIRTUALLY_FRAME" val="{&quot;height&quot;:364.85,&quot;left&quot;:118.8,&quot;top&quot;:132.7,&quot;width&quot;:707.7}"/>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AICARD_INVALID" val="Invalid"/>
</p:tagLst>
</file>

<file path=ppt/tags/tag182.xml><?xml version="1.0" encoding="utf-8"?>
<p:tagLst xmlns:p="http://schemas.openxmlformats.org/presentationml/2006/main">
  <p:tag name="KSO_WM_DIAGRAM_VIRTUALLY_FRAME" val="{&quot;height&quot;:252.3,&quot;left&quot;:76.5,&quot;top&quot;:94.8,&quot;width&quot;:653.45}"/>
</p:tagLst>
</file>

<file path=ppt/tags/tag183.xml><?xml version="1.0" encoding="utf-8"?>
<p:tagLst xmlns:p="http://schemas.openxmlformats.org/presentationml/2006/main">
  <p:tag name="KSO_WM_AICARD_INVALID" val="Invalid"/>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ISPRING_PRESENTATION_TITLE" val="091304"/>
  <p:tag name="KSO_WPP_MARK_KEY" val="51578d37-6efc-4137-9840-4172d322341a"/>
  <p:tag name="COMMONDATA" val="eyJoZGlkIjoiYjFlNjA1NjU2Y2Q0MjVmM2YyNDViZDUwYWRlYTkxNjAifQ=="/>
</p:tagLst>
</file>

<file path=ppt/tags/tag19.xml><?xml version="1.0" encoding="utf-8"?>
<p:tagLst xmlns:p="http://schemas.openxmlformats.org/presentationml/2006/main">
  <p:tag name="KSO_WM_BEAUTIFY_FLAG" val=""/>
  <p:tag name="KSO_WM_DIAGRAM_VIRTUALLY_FRAME" val="{&quot;height&quot;:364.85,&quot;left&quot;:118.8,&quot;top&quot;:132.7,&quot;width&quot;:707.7}"/>
</p:tagLst>
</file>

<file path=ppt/tags/tag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xml><?xml version="1.0" encoding="utf-8"?>
<p:tagLst xmlns:p="http://schemas.openxmlformats.org/presentationml/2006/main">
  <p:tag name="KSO_WM_DIAGRAM_VIRTUALLY_FRAME" val="{&quot;height&quot;:364.85,&quot;left&quot;:118.8,&quot;top&quot;:132.7,&quot;width&quot;:707.7}"/>
</p:tagLst>
</file>

<file path=ppt/tags/tag21.xml><?xml version="1.0" encoding="utf-8"?>
<p:tagLst xmlns:p="http://schemas.openxmlformats.org/presentationml/2006/main">
  <p:tag name="KSO_WM_DIAGRAM_VIRTUALLY_FRAME" val="{&quot;height&quot;:364.85,&quot;left&quot;:118.8,&quot;top&quot;:132.7,&quot;width&quot;:707.7}"/>
</p:tagLst>
</file>

<file path=ppt/tags/tag22.xml><?xml version="1.0" encoding="utf-8"?>
<p:tagLst xmlns:p="http://schemas.openxmlformats.org/presentationml/2006/main">
  <p:tag name="KSO_WM_BEAUTIFY_FLAG" val=""/>
  <p:tag name="KSO_WM_DIAGRAM_VIRTUALLY_FRAME" val="{&quot;height&quot;:364.85,&quot;left&quot;:118.8,&quot;top&quot;:132.7,&quot;width&quot;:707.7}"/>
</p:tagLst>
</file>

<file path=ppt/tags/tag23.xml><?xml version="1.0" encoding="utf-8"?>
<p:tagLst xmlns:p="http://schemas.openxmlformats.org/presentationml/2006/main">
  <p:tag name="KSO_WM_BEAUTIFY_FLAG" val=""/>
  <p:tag name="KSO_WM_DIAGRAM_VIRTUALLY_FRAME" val="{&quot;height&quot;:364.85,&quot;left&quot;:118.8,&quot;top&quot;:132.7,&quot;width&quot;:707.7}"/>
</p:tagLst>
</file>

<file path=ppt/tags/tag24.xml><?xml version="1.0" encoding="utf-8"?>
<p:tagLst xmlns:p="http://schemas.openxmlformats.org/presentationml/2006/main">
  <p:tag name="KSO_WM_DIAGRAM_VIRTUALLY_FRAME" val="{&quot;height&quot;:364.85,&quot;left&quot;:118.8,&quot;top&quot;:132.7,&quot;width&quot;:707.7}"/>
</p:tagLst>
</file>

<file path=ppt/tags/tag25.xml><?xml version="1.0" encoding="utf-8"?>
<p:tagLst xmlns:p="http://schemas.openxmlformats.org/presentationml/2006/main">
  <p:tag name="KSO_WM_DIAGRAM_VIRTUALLY_FRAME" val="{&quot;height&quot;:364.85,&quot;left&quot;:118.8,&quot;top&quot;:132.7,&quot;width&quot;:707.7}"/>
</p:tagLst>
</file>

<file path=ppt/tags/tag26.xml><?xml version="1.0" encoding="utf-8"?>
<p:tagLst xmlns:p="http://schemas.openxmlformats.org/presentationml/2006/main">
  <p:tag name="KSO_WM_BEAUTIFY_FLAG" val=""/>
  <p:tag name="KSO_WM_DIAGRAM_VIRTUALLY_FRAME" val="{&quot;height&quot;:364.85,&quot;left&quot;:118.8,&quot;top&quot;:132.7,&quot;width&quot;:707.7}"/>
</p:tagLst>
</file>

<file path=ppt/tags/tag27.xml><?xml version="1.0" encoding="utf-8"?>
<p:tagLst xmlns:p="http://schemas.openxmlformats.org/presentationml/2006/main">
  <p:tag name="KSO_WM_BEAUTIFY_FLAG" val=""/>
  <p:tag name="KSO_WM_DIAGRAM_VIRTUALLY_FRAME" val="{&quot;height&quot;:364.85,&quot;left&quot;:118.8,&quot;top&quot;:132.7,&quot;width&quot;:707.7}"/>
</p:tagLst>
</file>

<file path=ppt/tags/tag28.xml><?xml version="1.0" encoding="utf-8"?>
<p:tagLst xmlns:p="http://schemas.openxmlformats.org/presentationml/2006/main">
  <p:tag name="KSO_WM_DIAGRAM_VIRTUALLY_FRAME" val="{&quot;height&quot;:364.85,&quot;left&quot;:118.8,&quot;top&quot;:132.7,&quot;width&quot;:707.7}"/>
</p:tagLst>
</file>

<file path=ppt/tags/tag29.xml><?xml version="1.0" encoding="utf-8"?>
<p:tagLst xmlns:p="http://schemas.openxmlformats.org/presentationml/2006/main">
  <p:tag name="KSO_WM_DIAGRAM_VIRTUALLY_FRAME" val="{&quot;height&quot;:364.85,&quot;left&quot;:118.8,&quot;top&quot;:132.7,&quot;width&quot;:707.7}"/>
</p:tagLst>
</file>

<file path=ppt/tags/tag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xml><?xml version="1.0" encoding="utf-8"?>
<p:tagLst xmlns:p="http://schemas.openxmlformats.org/presentationml/2006/main">
  <p:tag name="KSO_WM_BEAUTIFY_FLAG" val=""/>
  <p:tag name="KSO_WM_DIAGRAM_VIRTUALLY_FRAME" val="{&quot;height&quot;:364.85,&quot;left&quot;:118.8,&quot;top&quot;:132.7,&quot;width&quot;:707.7}"/>
</p:tagLst>
</file>

<file path=ppt/tags/tag31.xml><?xml version="1.0" encoding="utf-8"?>
<p:tagLst xmlns:p="http://schemas.openxmlformats.org/presentationml/2006/main">
  <p:tag name="KSO_WM_BEAUTIFY_FLAG" val=""/>
  <p:tag name="KSO_WM_DIAGRAM_VIRTUALLY_FRAME" val="{&quot;height&quot;:364.85,&quot;left&quot;:118.8,&quot;top&quot;:132.7,&quot;width&quot;:707.7}"/>
</p:tagLst>
</file>

<file path=ppt/tags/tag32.xml><?xml version="1.0" encoding="utf-8"?>
<p:tagLst xmlns:p="http://schemas.openxmlformats.org/presentationml/2006/main">
  <p:tag name="KSO_WM_DIAGRAM_VIRTUALLY_FRAME" val="{&quot;height&quot;:364.85,&quot;left&quot;:118.8,&quot;top&quot;:132.7,&quot;width&quot;:707.7}"/>
</p:tagLst>
</file>

<file path=ppt/tags/tag33.xml><?xml version="1.0" encoding="utf-8"?>
<p:tagLst xmlns:p="http://schemas.openxmlformats.org/presentationml/2006/main">
  <p:tag name="KSO_WM_AICARD_INVALID" val="Invalid"/>
</p:tagLst>
</file>

<file path=ppt/tags/tag34.xml><?xml version="1.0" encoding="utf-8"?>
<p:tagLst xmlns:p="http://schemas.openxmlformats.org/presentationml/2006/main">
  <p:tag name="KSO_WM_AICARD_INVALID" val="Invalid"/>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i*1_1_3"/>
  <p:tag name="KSO_WM_TEMPLATE_CATEGORY" val="diagram"/>
  <p:tag name="KSO_WM_TEMPLATE_INDEX" val="20235023"/>
  <p:tag name="KSO_WM_UNIT_LAYERLEVEL" val="1_1_1"/>
  <p:tag name="KSO_WM_TAG_VERSION" val="3.0"/>
  <p:tag name="KSO_WM_UNIT_TYPE" val="n_h_i"/>
  <p:tag name="KSO_WM_UNIT_INDEX" val="1_1_3"/>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1},{&quot;brightness&quot;:0,&quot;colorType&quot;:1,&quot;foreColorIndex&quot;:5,&quot;pos&quot;:1,&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37.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a"/>
  <p:tag name="KSO_WM_UNIT_INDEX" val="1_1_1"/>
  <p:tag name="KSO_WM_UNIT_ID" val="diagram20235023_3*n_h_a*1_1_1"/>
  <p:tag name="KSO_WM_TEMPLATE_CATEGORY" val="diagram"/>
  <p:tag name="KSO_WM_TEMPLATE_INDEX" val="20235023"/>
  <p:tag name="KSO_WM_UNIT_LAYERLEVEL" val="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此处添加你的标题具体内容"/>
  <p:tag name="KSO_WM_UNIT_TEXT_FILL_FORE_SCHEMECOLOR_INDEX" val="1"/>
  <p:tag name="KSO_WM_UNIT_TEXT_FILL_TYPE" val="1"/>
  <p:tag name="KSO_WM_DIAGRAM_USE_COLOR_VALUE" val="{&quot;color_scheme&quot;:1,&quot;color_type&quot;:1,&quot;theme_color_indexes&quot;:[9,10,9,10,9,1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i*1_2_1"/>
  <p:tag name="KSO_WM_TEMPLATE_CATEGORY" val="diagram"/>
  <p:tag name="KSO_WM_TEMPLATE_INDEX" val="20235023"/>
  <p:tag name="KSO_WM_UNIT_LAYERLEVEL" val="1_1_1"/>
  <p:tag name="KSO_WM_TAG_VERSION" val="3.0"/>
  <p:tag name="KSO_WM_UNIT_TYPE" val="n_h_i"/>
  <p:tag name="KSO_WM_UNIT_INDEX" val="1_2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85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9,10,9,10,9,1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1_1"/>
  <p:tag name="KSO_WM_TEMPLATE_CATEGORY" val="diagram"/>
  <p:tag name="KSO_WM_TEMPLATE_INDEX" val="20235023"/>
  <p:tag name="KSO_WM_UNIT_LAYERLEVEL" val="1_1_1_1"/>
  <p:tag name="KSO_WM_TAG_VERSION" val="3.0"/>
  <p:tag name="KSO_WM_UNIT_TYPE" val="n_h_h_i"/>
  <p:tag name="KSO_WM_UNIT_INDEX" val="1_2_1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2_1"/>
  <p:tag name="KSO_WM_TEMPLATE_CATEGORY" val="diagram"/>
  <p:tag name="KSO_WM_TEMPLATE_INDEX" val="20235023"/>
  <p:tag name="KSO_WM_UNIT_LAYERLEVEL" val="1_1_1_1"/>
  <p:tag name="KSO_WM_TAG_VERSION" val="3.0"/>
  <p:tag name="KSO_WM_UNIT_TYPE" val="n_h_h_i"/>
  <p:tag name="KSO_WM_UNIT_INDEX" val="1_2_2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3_1"/>
  <p:tag name="KSO_WM_TEMPLATE_CATEGORY" val="diagram"/>
  <p:tag name="KSO_WM_TEMPLATE_INDEX" val="20235023"/>
  <p:tag name="KSO_WM_UNIT_LAYERLEVEL" val="1_1_1_1"/>
  <p:tag name="KSO_WM_TAG_VERSION" val="3.0"/>
  <p:tag name="KSO_WM_UNIT_TYPE" val="n_h_h_i"/>
  <p:tag name="KSO_WM_UNIT_INDEX" val="1_2_3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4_1"/>
  <p:tag name="KSO_WM_TEMPLATE_CATEGORY" val="diagram"/>
  <p:tag name="KSO_WM_TEMPLATE_INDEX" val="20235023"/>
  <p:tag name="KSO_WM_UNIT_LAYERLEVEL" val="1_1_1_1"/>
  <p:tag name="KSO_WM_TAG_VERSION" val="3.0"/>
  <p:tag name="KSO_WM_UNIT_TYPE" val="n_h_h_i"/>
  <p:tag name="KSO_WM_UNIT_INDEX" val="1_2_4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5_1"/>
  <p:tag name="KSO_WM_TEMPLATE_CATEGORY" val="diagram"/>
  <p:tag name="KSO_WM_TEMPLATE_INDEX" val="20235023"/>
  <p:tag name="KSO_WM_UNIT_LAYERLEVEL" val="1_1_1_1"/>
  <p:tag name="KSO_WM_TAG_VERSION" val="3.0"/>
  <p:tag name="KSO_WM_UNIT_TYPE" val="n_h_h_i"/>
  <p:tag name="KSO_WM_UNIT_INDEX" val="1_2_5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4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1_1"/>
  <p:tag name="KSO_WM_UNIT_ID" val="diagram20235023_3*n_h_h_a*1_2_1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5.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5023_3*n_h_h_f*1_2_1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46.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2_1"/>
  <p:tag name="KSO_WM_UNIT_ID" val="diagram20235023_3*n_h_h_a*1_2_2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7.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5023_3*n_h_h_f*1_2_2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4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3_1"/>
  <p:tag name="KSO_WM_UNIT_ID" val="diagram20235023_3*n_h_h_a*1_2_3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9.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5023_3*n_h_h_f*1_2_3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0.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4_1"/>
  <p:tag name="KSO_WM_UNIT_ID" val="diagram20235023_3*n_h_h_a*1_2_4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51.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5023_3*n_h_h_f*1_2_4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52.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5_1"/>
  <p:tag name="KSO_WM_UNIT_ID" val="diagram20235023_3*n_h_h_a*1_2_5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53.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5023_3*n_h_h_f*1_2_5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5_2"/>
  <p:tag name="KSO_WM_TEMPLATE_CATEGORY" val="diagram"/>
  <p:tag name="KSO_WM_TEMPLATE_INDEX" val="20235023"/>
  <p:tag name="KSO_WM_UNIT_LAYERLEVEL" val="1_1_1_1"/>
  <p:tag name="KSO_WM_TAG_VERSION" val="3.0"/>
  <p:tag name="KSO_WM_UNIT_TYPE" val="n_h_h_i"/>
  <p:tag name="KSO_WM_UNIT_INDEX" val="1_2_5_2"/>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11999999731779099,&quot;transparency&quot;:1},{&quot;brightness&quot;:0,&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1_2"/>
  <p:tag name="KSO_WM_TEMPLATE_CATEGORY" val="diagram"/>
  <p:tag name="KSO_WM_TEMPLATE_INDEX" val="20235023"/>
  <p:tag name="KSO_WM_UNIT_LAYERLEVEL" val="1_1_1_1"/>
  <p:tag name="KSO_WM_TAG_VERSION" val="3.0"/>
  <p:tag name="KSO_WM_UNIT_TYPE" val="n_h_h_i"/>
  <p:tag name="KSO_WM_UNIT_INDEX" val="1_2_1_2"/>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401.0749969482422,&quot;left&quot;:36.67503937007873,&quot;top&quot;:152.15,&quot;width&quot;:891.8499999999998}"/>
  <p:tag name="KSO_WM_DIAGRAM_COLOR_MATCH_VALUE" val="{&quot;shape&quot;:{&quot;fill&quot;:{&quot;gradient&quot;:[{&quot;brightness&quot;:0,&quot;colorType&quot;:1,&quot;foreColorIndex&quot;:5,&quot;pos&quot;:0.11999999731779099,&quot;transparency&quot;:1},{&quot;brightness&quot;:0,&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023_3*n_h_h_i*1_2_3_1"/>
  <p:tag name="KSO_WM_TEMPLATE_CATEGORY" val="diagram"/>
  <p:tag name="KSO_WM_TEMPLATE_INDEX" val="20235023"/>
  <p:tag name="KSO_WM_UNIT_LAYERLEVEL" val="1_1_1_1"/>
  <p:tag name="KSO_WM_TAG_VERSION" val="3.0"/>
  <p:tag name="KSO_WM_UNIT_TYPE" val="n_h_h_i"/>
  <p:tag name="KSO_WM_UNIT_INDEX" val="1_2_3_1"/>
  <p:tag name="KSO_WM_DIAGRAM_GROUP_CODE" val="n1-1"/>
  <p:tag name="KSO_WM_DIAGRAM_VERSION" val="3"/>
  <p:tag name="KSO_WM_DIAGRAM_COLOR_TRICK" val="1"/>
  <p:tag name="KSO_WM_DIAGRAM_COLOR_TEXT_CAN_REMOVE" val="n"/>
  <p:tag name="KSO_WM_DIAGRAM_MAX_ITEMCNT" val="5"/>
  <p:tag name="KSO_WM_DIAGRAM_MIN_ITEMCNT" val="3"/>
  <p:tag name="KSO_WM_DIAGRAM_VIRTUALLY_FRAME" val="{&quot;height&quot;:389.1749969482422,&quot;left&quot;:36.67503937007873,&quot;top&quot;:164.05,&quot;width&quot;:884.0249606299212}"/>
  <p:tag name="KSO_WM_DIAGRAM_COLOR_MATCH_VALUE" val="{&quot;shape&quot;:{&quot;fill&quot;:{&quot;gradient&quot;:[{&quot;brightness&quot;:0,&quot;colorType&quot;:1,&quot;foreColorIndex&quot;:5,&quot;pos&quot;:0,&quot;transparency&quot;:0.9700000286102295},{&quot;brightness&quot;:0,&quot;colorType&quot;:1,&quot;foreColorIndex&quot;:5,&quot;pos&quot;:1,&quot;transparency&quot;:0.699999988079071}],&quot;type&quot;:3},&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9,10,9,10,9,10]}"/>
</p:tagLst>
</file>

<file path=ppt/tags/tag57.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h_a"/>
  <p:tag name="KSO_WM_UNIT_INDEX" val="1_2_3_1"/>
  <p:tag name="KSO_WM_UNIT_ID" val="diagram20235023_3*n_h_h_a*1_2_3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389.1749969482422,&quot;left&quot;:36.67503937007873,&quot;top&quot;:164.05,&quot;width&quot;:88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58.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5023_3*n_h_h_f*1_2_3_1"/>
  <p:tag name="KSO_WM_TEMPLATE_CATEGORY" val="diagram"/>
  <p:tag name="KSO_WM_TEMPLATE_INDEX" val="20235023"/>
  <p:tag name="KSO_WM_UNIT_LAYERLEVEL" val="1_1_1_1"/>
  <p:tag name="KSO_WM_TAG_VERSION" val="3.0"/>
  <p:tag name="KSO_WM_DIAGRAM_MAX_ITEMCNT" val="5"/>
  <p:tag name="KSO_WM_DIAGRAM_MIN_ITEMCNT" val="3"/>
  <p:tag name="KSO_WM_DIAGRAM_VIRTUALLY_FRAME" val="{&quot;height&quot;:389.1749969482422,&quot;left&quot;:36.67503937007873,&quot;top&quot;:164.05,&quot;width&quot;:88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TEXT_LAYER_COUNT" val="1"/>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9,10,9,10,9,10]}"/>
</p:tagLst>
</file>

<file path=ppt/tags/tag59.xml><?xml version="1.0" encoding="utf-8"?>
<p:tagLst xmlns:p="http://schemas.openxmlformats.org/presentationml/2006/main">
  <p:tag name="ISLIDE.ICON" val="#381182;#370432;"/>
</p:tagLst>
</file>

<file path=ppt/tags/tag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ISLIDE.ICON" val="#381182;#370432;"/>
  <p:tag name="resource_record_key" val="{&quot;29&quot;:[50053044,50053052,50053121,50053368,50052712]}"/>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DIAGRAM_VIRTUALLY_FRAME" val="{&quot;height&quot;:354,&quot;left&quot;:24.8,&quot;top&quot;:152.05,&quot;width&quot;:914.2}"/>
</p:tagLst>
</file>

<file path=ppt/tags/tag64.xml><?xml version="1.0" encoding="utf-8"?>
<p:tagLst xmlns:p="http://schemas.openxmlformats.org/presentationml/2006/main">
  <p:tag name="KSO_WM_DIAGRAM_VIRTUALLY_FRAME" val="{&quot;height&quot;:354,&quot;left&quot;:24.8,&quot;top&quot;:152.05,&quot;width&quot;:914.2}"/>
</p:tagLst>
</file>

<file path=ppt/tags/tag65.xml><?xml version="1.0" encoding="utf-8"?>
<p:tagLst xmlns:p="http://schemas.openxmlformats.org/presentationml/2006/main">
  <p:tag name="KSO_WM_DIAGRAM_VIRTUALLY_FRAME" val="{&quot;height&quot;:354,&quot;left&quot;:24.8,&quot;top&quot;:152.05,&quot;width&quot;:914.2}"/>
</p:tagLst>
</file>

<file path=ppt/tags/tag66.xml><?xml version="1.0" encoding="utf-8"?>
<p:tagLst xmlns:p="http://schemas.openxmlformats.org/presentationml/2006/main">
  <p:tag name="KSO_WM_DIAGRAM_VIRTUALLY_FRAME" val="{&quot;height&quot;:354,&quot;left&quot;:24.8,&quot;top&quot;:152.05,&quot;width&quot;:914.2}"/>
</p:tagLst>
</file>

<file path=ppt/tags/tag67.xml><?xml version="1.0" encoding="utf-8"?>
<p:tagLst xmlns:p="http://schemas.openxmlformats.org/presentationml/2006/main">
  <p:tag name="KSO_WM_DIAGRAM_VIRTUALLY_FRAME" val="{&quot;height&quot;:354,&quot;left&quot;:24.8,&quot;top&quot;:152.05,&quot;width&quot;:914.2}"/>
</p:tagLst>
</file>

<file path=ppt/tags/tag68.xml><?xml version="1.0" encoding="utf-8"?>
<p:tagLst xmlns:p="http://schemas.openxmlformats.org/presentationml/2006/main">
  <p:tag name="KSO_WM_DIAGRAM_VIRTUALLY_FRAME" val="{&quot;height&quot;:354,&quot;left&quot;:24.8,&quot;top&quot;:152.05,&quot;width&quot;:914.2}"/>
</p:tagLst>
</file>

<file path=ppt/tags/tag69.xml><?xml version="1.0" encoding="utf-8"?>
<p:tagLst xmlns:p="http://schemas.openxmlformats.org/presentationml/2006/main">
  <p:tag name="KSO_WM_DIAGRAM_VIRTUALLY_FRAME" val="{&quot;height&quot;:354,&quot;left&quot;:24.8,&quot;top&quot;:152.05,&quot;width&quot;:914.2}"/>
</p:tagLst>
</file>

<file path=ppt/tags/tag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0.xml><?xml version="1.0" encoding="utf-8"?>
<p:tagLst xmlns:p="http://schemas.openxmlformats.org/presentationml/2006/main">
  <p:tag name="KSO_WM_DIAGRAM_VIRTUALLY_FRAME" val="{&quot;height&quot;:354,&quot;left&quot;:24.8,&quot;top&quot;:152.05,&quot;width&quot;:914.2}"/>
</p:tagLst>
</file>

<file path=ppt/tags/tag71.xml><?xml version="1.0" encoding="utf-8"?>
<p:tagLst xmlns:p="http://schemas.openxmlformats.org/presentationml/2006/main">
  <p:tag name="KSO_WM_DIAGRAM_VIRTUALLY_FRAME" val="{&quot;height&quot;:354,&quot;left&quot;:24.8,&quot;top&quot;:152.05,&quot;width&quot;:914.2}"/>
</p:tagLst>
</file>

<file path=ppt/tags/tag72.xml><?xml version="1.0" encoding="utf-8"?>
<p:tagLst xmlns:p="http://schemas.openxmlformats.org/presentationml/2006/main">
  <p:tag name="KSO_WM_DIAGRAM_VIRTUALLY_FRAME" val="{&quot;height&quot;:354,&quot;left&quot;:24.8,&quot;top&quot;:152.05,&quot;width&quot;:914.2}"/>
</p:tagLst>
</file>

<file path=ppt/tags/tag73.xml><?xml version="1.0" encoding="utf-8"?>
<p:tagLst xmlns:p="http://schemas.openxmlformats.org/presentationml/2006/main">
  <p:tag name="KSO_WM_DIAGRAM_VIRTUALLY_FRAME" val="{&quot;height&quot;:354,&quot;left&quot;:24.8,&quot;top&quot;:152.05,&quot;width&quot;:914.2}"/>
</p:tagLst>
</file>

<file path=ppt/tags/tag74.xml><?xml version="1.0" encoding="utf-8"?>
<p:tagLst xmlns:p="http://schemas.openxmlformats.org/presentationml/2006/main">
  <p:tag name="KSO_WM_DIAGRAM_VIRTUALLY_FRAME" val="{&quot;height&quot;:354,&quot;left&quot;:24.8,&quot;top&quot;:152.05,&quot;width&quot;:914.2}"/>
</p:tagLst>
</file>

<file path=ppt/tags/tag75.xml><?xml version="1.0" encoding="utf-8"?>
<p:tagLst xmlns:p="http://schemas.openxmlformats.org/presentationml/2006/main">
  <p:tag name="KSO_WM_DIAGRAM_VIRTUALLY_FRAME" val="{&quot;height&quot;:354,&quot;left&quot;:24.8,&quot;top&quot;:152.05,&quot;width&quot;:914.2}"/>
</p:tagLst>
</file>

<file path=ppt/tags/tag76.xml><?xml version="1.0" encoding="utf-8"?>
<p:tagLst xmlns:p="http://schemas.openxmlformats.org/presentationml/2006/main">
  <p:tag name="KSO_WM_DIAGRAM_VIRTUALLY_FRAME" val="{&quot;height&quot;:354,&quot;left&quot;:24.8,&quot;top&quot;:152.05,&quot;width&quot;:914.2}"/>
</p:tagLst>
</file>

<file path=ppt/tags/tag77.xml><?xml version="1.0" encoding="utf-8"?>
<p:tagLst xmlns:p="http://schemas.openxmlformats.org/presentationml/2006/main">
  <p:tag name="KSO_WM_DIAGRAM_VIRTUALLY_FRAME" val="{&quot;height&quot;:354,&quot;left&quot;:24.8,&quot;top&quot;:152.05,&quot;width&quot;:914.2}"/>
</p:tagLst>
</file>

<file path=ppt/tags/tag78.xml><?xml version="1.0" encoding="utf-8"?>
<p:tagLst xmlns:p="http://schemas.openxmlformats.org/presentationml/2006/main">
  <p:tag name="KSO_WM_DIAGRAM_VIRTUALLY_FRAME" val="{&quot;height&quot;:354,&quot;left&quot;:24.8,&quot;top&quot;:152.05,&quot;width&quot;:914.2}"/>
</p:tagLst>
</file>

<file path=ppt/tags/tag79.xml><?xml version="1.0" encoding="utf-8"?>
<p:tagLst xmlns:p="http://schemas.openxmlformats.org/presentationml/2006/main">
  <p:tag name="KSO_WM_DIAGRAM_VIRTUALLY_FRAME" val="{&quot;height&quot;:354,&quot;left&quot;:24.8,&quot;top&quot;:152.05,&quot;width&quot;:914.2}"/>
</p:tagLst>
</file>

<file path=ppt/tags/tag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80.xml><?xml version="1.0" encoding="utf-8"?>
<p:tagLst xmlns:p="http://schemas.openxmlformats.org/presentationml/2006/main">
  <p:tag name="KSO_WM_DIAGRAM_VIRTUALLY_FRAME" val="{&quot;height&quot;:354,&quot;left&quot;:24.8,&quot;top&quot;:152.05,&quot;width&quot;:914.2}"/>
</p:tagLst>
</file>

<file path=ppt/tags/tag81.xml><?xml version="1.0" encoding="utf-8"?>
<p:tagLst xmlns:p="http://schemas.openxmlformats.org/presentationml/2006/main">
  <p:tag name="KSO_WM_DIAGRAM_VIRTUALLY_FRAME" val="{&quot;height&quot;:354,&quot;left&quot;:24.8,&quot;top&quot;:152.05,&quot;width&quot;:914.2}"/>
</p:tagLst>
</file>

<file path=ppt/tags/tag82.xml><?xml version="1.0" encoding="utf-8"?>
<p:tagLst xmlns:p="http://schemas.openxmlformats.org/presentationml/2006/main">
  <p:tag name="KSO_WM_DIAGRAM_VIRTUALLY_FRAME" val="{&quot;height&quot;:354,&quot;left&quot;:24.8,&quot;top&quot;:152.05,&quot;width&quot;:914.2}"/>
</p:tagLst>
</file>

<file path=ppt/tags/tag83.xml><?xml version="1.0" encoding="utf-8"?>
<p:tagLst xmlns:p="http://schemas.openxmlformats.org/presentationml/2006/main">
  <p:tag name="KSO_WM_DIAGRAM_VIRTUALLY_FRAME" val="{&quot;height&quot;:354,&quot;left&quot;:24.8,&quot;top&quot;:152.05,&quot;width&quot;:914.2}"/>
</p:tagLst>
</file>

<file path=ppt/tags/tag84.xml><?xml version="1.0" encoding="utf-8"?>
<p:tagLst xmlns:p="http://schemas.openxmlformats.org/presentationml/2006/main">
  <p:tag name="KSO_WM_DIAGRAM_VIRTUALLY_FRAME" val="{&quot;height&quot;:354,&quot;left&quot;:24.8,&quot;top&quot;:152.05,&quot;width&quot;:914.2}"/>
</p:tagLst>
</file>

<file path=ppt/tags/tag85.xml><?xml version="1.0" encoding="utf-8"?>
<p:tagLst xmlns:p="http://schemas.openxmlformats.org/presentationml/2006/main">
  <p:tag name="KSO_WM_DIAGRAM_VIRTUALLY_FRAME" val="{&quot;height&quot;:354,&quot;left&quot;:24.8,&quot;top&quot;:152.05,&quot;width&quot;:914.2}"/>
</p:tagLst>
</file>

<file path=ppt/tags/tag86.xml><?xml version="1.0" encoding="utf-8"?>
<p:tagLst xmlns:p="http://schemas.openxmlformats.org/presentationml/2006/main">
  <p:tag name="KSO_WM_DIAGRAM_VIRTUALLY_FRAME" val="{&quot;height&quot;:354,&quot;left&quot;:24.8,&quot;top&quot;:152.05,&quot;width&quot;:914.2}"/>
</p:tagLst>
</file>

<file path=ppt/tags/tag87.xml><?xml version="1.0" encoding="utf-8"?>
<p:tagLst xmlns:p="http://schemas.openxmlformats.org/presentationml/2006/main">
  <p:tag name="KSO_WM_DIAGRAM_VIRTUALLY_FRAME" val="{&quot;height&quot;:354,&quot;left&quot;:24.8,&quot;top&quot;:152.05,&quot;width&quot;:914.2}"/>
</p:tagLst>
</file>

<file path=ppt/tags/tag88.xml><?xml version="1.0" encoding="utf-8"?>
<p:tagLst xmlns:p="http://schemas.openxmlformats.org/presentationml/2006/main">
  <p:tag name="KSO_WM_DIAGRAM_VIRTUALLY_FRAME" val="{&quot;height&quot;:354,&quot;left&quot;:24.8,&quot;top&quot;:152.05,&quot;width&quot;:914.2}"/>
</p:tagLst>
</file>

<file path=ppt/tags/tag89.xml><?xml version="1.0" encoding="utf-8"?>
<p:tagLst xmlns:p="http://schemas.openxmlformats.org/presentationml/2006/main">
  <p:tag name="KSO_WM_DIAGRAM_VIRTUALLY_FRAME" val="{&quot;height&quot;:354,&quot;left&quot;:24.8,&quot;top&quot;:152.05,&quot;width&quot;:914.2}"/>
</p:tagLst>
</file>

<file path=ppt/tags/tag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0.xml><?xml version="1.0" encoding="utf-8"?>
<p:tagLst xmlns:p="http://schemas.openxmlformats.org/presentationml/2006/main">
  <p:tag name="KSO_WM_DIAGRAM_VIRTUALLY_FRAME" val="{&quot;height&quot;:354,&quot;left&quot;:24.8,&quot;top&quot;:152.05,&quot;width&quot;:914.2}"/>
</p:tagLst>
</file>

<file path=ppt/tags/tag91.xml><?xml version="1.0" encoding="utf-8"?>
<p:tagLst xmlns:p="http://schemas.openxmlformats.org/presentationml/2006/main">
  <p:tag name="KSO_WM_DIAGRAM_VIRTUALLY_FRAME" val="{&quot;height&quot;:354,&quot;left&quot;:24.8,&quot;top&quot;:152.05,&quot;width&quot;:914.2}"/>
</p:tagLst>
</file>

<file path=ppt/tags/tag92.xml><?xml version="1.0" encoding="utf-8"?>
<p:tagLst xmlns:p="http://schemas.openxmlformats.org/presentationml/2006/main">
  <p:tag name="KSO_WM_DIAGRAM_VIRTUALLY_FRAME" val="{&quot;height&quot;:354,&quot;left&quot;:24.8,&quot;top&quot;:152.05,&quot;width&quot;:914.2}"/>
</p:tagLst>
</file>

<file path=ppt/tags/tag93.xml><?xml version="1.0" encoding="utf-8"?>
<p:tagLst xmlns:p="http://schemas.openxmlformats.org/presentationml/2006/main">
  <p:tag name="ISLIDE.ICON" val="#381182;#370432;"/>
  <p:tag name="resource_record_key" val="{&quot;29&quot;:[50053044,50053052,50053121,50053368,5005271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0_2*m_h_i*1_1_5"/>
  <p:tag name="KSO_WM_TEMPLATE_CATEGORY" val="diagram"/>
  <p:tag name="KSO_WM_TEMPLATE_INDEX" val="20236920"/>
  <p:tag name="KSO_WM_UNIT_LAYERLEVEL" val="1_1_1"/>
  <p:tag name="KSO_WM_TAG_VERSION" val="3.0"/>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gradient&quot;:[{&quot;brightness&quot;:0,&quot;colorType&quot;:2,&quot;pos&quot;:0,&quot;rgb&quot;:&quot;#ffffff&quot;,&quot;transparency&quot;:0},{&quot;brightness&quot;:0.8999999761581421,&quot;colorType&quot;:1,&quot;foreColorIndex&quot;:5,&quot;pos&quot;:1,&quot;transparency&quot;:0}],&quot;type&quot;:3},&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9,10,9,10,9,10]}"/>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20_2*m_h_f*1_1_1"/>
  <p:tag name="KSO_WM_TEMPLATE_CATEGORY" val="diagram"/>
  <p:tag name="KSO_WM_TEMPLATE_INDEX" val="20236920"/>
  <p:tag name="KSO_WM_UNIT_LAYERLEVEL" val="1_1_1"/>
  <p:tag name="KSO_WM_TAG_VERSION" val="3.0"/>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524.0785632966466,&quot;left&quot;:-3.7933458200216537,&quot;top&quot;:47.729808544173146,&quot;width&quot;:965.39731888209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
  <p:tag name="KSO_WM_DIAGRAM_USE_COLOR_VALUE" val="{&quot;color_scheme&quot;:1,&quot;color_type&quot;:1,&quot;theme_color_indexes&quot;:[9,10,9,10,9,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6451</Words>
  <Application>WPS 演示</Application>
  <PresentationFormat>宽屏</PresentationFormat>
  <Paragraphs>736</Paragraphs>
  <Slides>37</Slides>
  <Notes>27</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37</vt:i4>
      </vt:variant>
    </vt:vector>
  </HeadingPairs>
  <TitlesOfParts>
    <vt:vector size="59" baseType="lpstr">
      <vt:lpstr>Arial</vt:lpstr>
      <vt:lpstr>宋体</vt:lpstr>
      <vt:lpstr>Wingdings</vt:lpstr>
      <vt:lpstr>微软雅黑</vt:lpstr>
      <vt:lpstr>Calibri</vt:lpstr>
      <vt:lpstr>等线</vt:lpstr>
      <vt:lpstr>方正兰亭中黑_GBK</vt:lpstr>
      <vt:lpstr>Century Gothic</vt:lpstr>
      <vt:lpstr>思源黑体 CN Bold</vt:lpstr>
      <vt:lpstr>黑体</vt:lpstr>
      <vt:lpstr>等线 Light</vt:lpstr>
      <vt:lpstr>微软雅黑 Light</vt:lpstr>
      <vt:lpstr>Bahnschrift Light</vt:lpstr>
      <vt:lpstr>Wingdings</vt:lpstr>
      <vt:lpstr>Calibri</vt:lpstr>
      <vt:lpstr>Noto Sans SC</vt:lpstr>
      <vt:lpstr>Arial Unicode MS</vt:lpstr>
      <vt:lpstr>微软雅黑</vt:lpstr>
      <vt:lpstr>Arial</vt:lpstr>
      <vt:lpstr>KSOFD72470BC</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091304</dc:title>
  <dc:creator>龙时富</dc:creator>
  <cp:lastModifiedBy>M_troublemaker</cp:lastModifiedBy>
  <cp:revision>1839</cp:revision>
  <dcterms:created xsi:type="dcterms:W3CDTF">2023-07-04T08:47:00Z</dcterms:created>
  <dcterms:modified xsi:type="dcterms:W3CDTF">2026-06-22T05:35:07Z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BF50C9EC698F4D7F8EECC2A91971832B_13</vt:lpwstr>
  </property>
</Properties>
</file>